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73" r:id="rId3"/>
    <p:sldId id="257" r:id="rId4"/>
    <p:sldId id="283" r:id="rId5"/>
    <p:sldId id="310" r:id="rId6"/>
    <p:sldId id="311" r:id="rId7"/>
    <p:sldId id="285" r:id="rId8"/>
    <p:sldId id="312" r:id="rId9"/>
    <p:sldId id="330" r:id="rId10"/>
    <p:sldId id="313" r:id="rId11"/>
    <p:sldId id="314" r:id="rId12"/>
    <p:sldId id="315" r:id="rId13"/>
    <p:sldId id="331" r:id="rId14"/>
    <p:sldId id="316" r:id="rId15"/>
    <p:sldId id="332" r:id="rId16"/>
    <p:sldId id="317" r:id="rId17"/>
    <p:sldId id="318" r:id="rId18"/>
    <p:sldId id="333" r:id="rId19"/>
    <p:sldId id="319" r:id="rId20"/>
    <p:sldId id="320" r:id="rId21"/>
    <p:sldId id="334" r:id="rId22"/>
    <p:sldId id="335" r:id="rId23"/>
    <p:sldId id="336" r:id="rId24"/>
    <p:sldId id="337" r:id="rId25"/>
    <p:sldId id="338" r:id="rId26"/>
    <p:sldId id="339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4" r:id="rId37"/>
    <p:sldId id="350" r:id="rId38"/>
    <p:sldId id="357" r:id="rId39"/>
    <p:sldId id="351" r:id="rId40"/>
    <p:sldId id="352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286" r:id="rId51"/>
    <p:sldId id="309" r:id="rId52"/>
    <p:sldId id="353" r:id="rId53"/>
    <p:sldId id="355" r:id="rId54"/>
    <p:sldId id="356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CCD519-6670-418D-819C-CF2B1227AC27}">
          <p14:sldIdLst>
            <p14:sldId id="256"/>
            <p14:sldId id="273"/>
            <p14:sldId id="257"/>
          </p14:sldIdLst>
        </p14:section>
        <p14:section name="5.1 DB2 object hierarchy and physical directories and files" id="{9A251265-0C41-40F3-9D8D-F4F9B54653AB}">
          <p14:sldIdLst>
            <p14:sldId id="283"/>
            <p14:sldId id="310"/>
            <p14:sldId id="311"/>
          </p14:sldIdLst>
        </p14:section>
        <p14:section name="5.2 Creating objects" id="{7E953580-2170-4858-AA39-22E59872A6B9}">
          <p14:sldIdLst>
            <p14:sldId id="285"/>
          </p14:sldIdLst>
        </p14:section>
        <p14:section name="Create schema" id="{C8C2B39F-0DA4-42D8-9A96-ADFE8B8AC85E}">
          <p14:sldIdLst>
            <p14:sldId id="312"/>
            <p14:sldId id="330"/>
            <p14:sldId id="313"/>
          </p14:sldIdLst>
        </p14:section>
        <p14:section name="Create table" id="{EDB6902E-DA27-4591-B3F8-F56223257BD8}">
          <p14:sldIdLst>
            <p14:sldId id="314"/>
            <p14:sldId id="315"/>
            <p14:sldId id="331"/>
          </p14:sldIdLst>
        </p14:section>
        <p14:section name="Create View" id="{6A764FD9-0CE9-4E70-9518-E527088F6421}">
          <p14:sldIdLst>
            <p14:sldId id="316"/>
            <p14:sldId id="332"/>
          </p14:sldIdLst>
        </p14:section>
        <p14:section name="Create alias" id="{F0836BC9-A5ED-44BB-A2B2-45BB8C4E6B4C}">
          <p14:sldIdLst>
            <p14:sldId id="317"/>
          </p14:sldIdLst>
        </p14:section>
        <p14:section name="Temporary table" id="{51562796-8000-459F-9CAA-C1FAE72A34D0}">
          <p14:sldIdLst>
            <p14:sldId id="318"/>
          </p14:sldIdLst>
        </p14:section>
        <p14:section name="Create index" id="{0F6E9049-99E8-4E4B-828D-952E1241CC29}">
          <p14:sldIdLst>
            <p14:sldId id="333"/>
            <p14:sldId id="319"/>
            <p14:sldId id="320"/>
          </p14:sldIdLst>
        </p14:section>
        <p14:section name="实验SectionI-section4" id="{50E0C7CE-F694-472D-9E24-53E8B57AD2E2}">
          <p14:sldIdLst>
            <p14:sldId id="334"/>
            <p14:sldId id="335"/>
          </p14:sldIdLst>
        </p14:section>
        <p14:section name="Section 1: Create tables" id="{DBA32E29-321B-4CC6-AB51-E599C2966703}">
          <p14:sldIdLst>
            <p14:sldId id="336"/>
            <p14:sldId id="337"/>
            <p14:sldId id="338"/>
            <p14:sldId id="339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4"/>
          </p14:sldIdLst>
        </p14:section>
        <p14:section name="Section 2: Create Index" id="{5849C783-180F-4747-9D81-B4182D501223}">
          <p14:sldIdLst>
            <p14:sldId id="350"/>
            <p14:sldId id="357"/>
          </p14:sldIdLst>
        </p14:section>
        <p14:section name="Section 3 : Create view" id="{E8E865CB-35FB-4093-99A9-41B01B5C87CA}">
          <p14:sldIdLst>
            <p14:sldId id="351"/>
          </p14:sldIdLst>
        </p14:section>
        <p14:section name="Section 4: Create alias" id="{FCED05B6-7ED2-4521-8A6C-4D82C450989A}">
          <p14:sldIdLst>
            <p14:sldId id="352"/>
          </p14:sldIdLst>
        </p14:section>
        <p14:section name="Referential integrity" id="{3724EB9E-A69A-465A-9021-6956B0DC0445}">
          <p14:sldIdLst>
            <p14:sldId id="321"/>
            <p14:sldId id="322"/>
            <p14:sldId id="323"/>
          </p14:sldIdLst>
        </p14:section>
        <p14:section name="Check constraints" id="{1EB089CE-C1F7-45DC-AEF1-29D041B49E68}">
          <p14:sldIdLst>
            <p14:sldId id="324"/>
            <p14:sldId id="325"/>
          </p14:sldIdLst>
        </p14:section>
        <p14:section name="Triggers" id="{25E9C1FE-1C28-4374-A184-BC9632D30117}">
          <p14:sldIdLst>
            <p14:sldId id="326"/>
            <p14:sldId id="327"/>
            <p14:sldId id="328"/>
            <p14:sldId id="329"/>
          </p14:sldIdLst>
        </p14:section>
        <p14:section name="5.3 Creating tables with XML columns" id="{AE7A9FE0-96A5-4DC6-9C97-754EE147EE25}">
          <p14:sldIdLst>
            <p14:sldId id="286"/>
          </p14:sldIdLst>
        </p14:section>
        <p14:section name="Summary" id="{80F8F42B-EBB4-43B9-907F-3417F7486405}">
          <p14:sldIdLst>
            <p14:sldId id="309"/>
          </p14:sldIdLst>
        </p14:section>
        <p14:section name="实验Section5-7" id="{A50B02F5-1653-48BF-B6FB-A0752F1EB6C7}">
          <p14:sldIdLst>
            <p14:sldId id="353"/>
            <p14:sldId id="355"/>
          </p14:sldIdLst>
        </p14:section>
        <p14:section name="Add Referential Integrity" id="{FA065E16-210B-4306-BCC7-FCD54821401B}">
          <p14:sldIdLst>
            <p14:sldId id="356"/>
            <p14:sldId id="358"/>
            <p14:sldId id="359"/>
            <p14:sldId id="360"/>
            <p14:sldId id="361"/>
          </p14:sldIdLst>
        </p14:section>
        <p14:section name="Add Check Constraints" id="{D36F8B12-1D50-44B8-AE07-8CAAB0A1B048}">
          <p14:sldIdLst>
            <p14:sldId id="362"/>
            <p14:sldId id="363"/>
          </p14:sldIdLst>
        </p14:section>
        <p14:section name="Create a Trigger" id="{B34F25BE-EA0B-4225-9F0E-C67817A26124}">
          <p14:sldIdLst>
            <p14:sldId id="364"/>
            <p14:sldId id="365"/>
            <p14:sldId id="366"/>
          </p14:sldIdLst>
        </p14:section>
        <p14:section name="Section 8" id="{30DE94A0-B9ED-4054-89FE-8ABD15357F7F}">
          <p14:sldIdLst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4" autoAdjust="0"/>
    <p:restoredTop sz="94118" autoAdjust="0"/>
  </p:normalViewPr>
  <p:slideViewPr>
    <p:cSldViewPr snapToGrid="0">
      <p:cViewPr varScale="1">
        <p:scale>
          <a:sx n="107" d="100"/>
          <a:sy n="107" d="100"/>
        </p:scale>
        <p:origin x="7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 Guannan" userId="459ef0fc5a933e81" providerId="LiveId" clId="{6B83F54B-E08D-4467-A465-B4C3298690DD}"/>
    <pc:docChg chg="undo custSel addSld delSld modSld sldOrd addSection delSection modSection">
      <pc:chgData name="QU Guannan" userId="459ef0fc5a933e81" providerId="LiveId" clId="{6B83F54B-E08D-4467-A465-B4C3298690DD}" dt="2021-10-15T03:06:07.575" v="5038" actId="20577"/>
      <pc:docMkLst>
        <pc:docMk/>
      </pc:docMkLst>
      <pc:sldChg chg="modSp mod">
        <pc:chgData name="QU Guannan" userId="459ef0fc5a933e81" providerId="LiveId" clId="{6B83F54B-E08D-4467-A465-B4C3298690DD}" dt="2021-09-29T01:48:26.623" v="20" actId="20577"/>
        <pc:sldMkLst>
          <pc:docMk/>
          <pc:sldMk cId="641209144" sldId="256"/>
        </pc:sldMkLst>
        <pc:spChg chg="mod">
          <ac:chgData name="QU Guannan" userId="459ef0fc5a933e81" providerId="LiveId" clId="{6B83F54B-E08D-4467-A465-B4C3298690DD}" dt="2021-09-29T01:48:26.623" v="20" actId="20577"/>
          <ac:spMkLst>
            <pc:docMk/>
            <pc:sldMk cId="641209144" sldId="256"/>
            <ac:spMk id="2" creationId="{3295B832-3AA6-4193-BA66-43879D2C0550}"/>
          </ac:spMkLst>
        </pc:spChg>
      </pc:sldChg>
      <pc:sldChg chg="modSp mod">
        <pc:chgData name="QU Guannan" userId="459ef0fc5a933e81" providerId="LiveId" clId="{6B83F54B-E08D-4467-A465-B4C3298690DD}" dt="2021-10-08T00:06:25.183" v="164" actId="27636"/>
        <pc:sldMkLst>
          <pc:docMk/>
          <pc:sldMk cId="957072895" sldId="257"/>
        </pc:sldMkLst>
        <pc:spChg chg="mod">
          <ac:chgData name="QU Guannan" userId="459ef0fc5a933e81" providerId="LiveId" clId="{6B83F54B-E08D-4467-A465-B4C3298690DD}" dt="2021-10-08T00:06:25.183" v="164" actId="27636"/>
          <ac:spMkLst>
            <pc:docMk/>
            <pc:sldMk cId="957072895" sldId="257"/>
            <ac:spMk id="3" creationId="{4394F093-9DE2-4527-9E60-6E2EFD51BC36}"/>
          </ac:spMkLst>
        </pc:spChg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847991590" sldId="266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010972457" sldId="267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2984884909" sldId="268"/>
        </pc:sldMkLst>
      </pc:sldChg>
      <pc:sldChg chg="del">
        <pc:chgData name="QU Guannan" userId="459ef0fc5a933e81" providerId="LiveId" clId="{6B83F54B-E08D-4467-A465-B4C3298690DD}" dt="2021-09-29T01:46:11.279" v="3" actId="47"/>
        <pc:sldMkLst>
          <pc:docMk/>
          <pc:sldMk cId="2314915961" sldId="269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706445066" sldId="270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533583024" sldId="271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580381691" sldId="272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4222309738" sldId="274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182540174" sldId="275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912110040" sldId="276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422387922" sldId="277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2866747383" sldId="278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198322448" sldId="279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900549118" sldId="280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90022589" sldId="281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2316545750" sldId="282"/>
        </pc:sldMkLst>
      </pc:sldChg>
      <pc:sldChg chg="modSp mod">
        <pc:chgData name="QU Guannan" userId="459ef0fc5a933e81" providerId="LiveId" clId="{6B83F54B-E08D-4467-A465-B4C3298690DD}" dt="2021-09-29T01:49:07.961" v="80" actId="20577"/>
        <pc:sldMkLst>
          <pc:docMk/>
          <pc:sldMk cId="2411319067" sldId="283"/>
        </pc:sldMkLst>
        <pc:spChg chg="mod">
          <ac:chgData name="QU Guannan" userId="459ef0fc5a933e81" providerId="LiveId" clId="{6B83F54B-E08D-4467-A465-B4C3298690DD}" dt="2021-09-29T01:49:07.961" v="80" actId="20577"/>
          <ac:spMkLst>
            <pc:docMk/>
            <pc:sldMk cId="2411319067" sldId="283"/>
            <ac:spMk id="2" creationId="{00000000-0000-0000-0000-000000000000}"/>
          </ac:spMkLst>
        </pc:spChg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758079358" sldId="284"/>
        </pc:sldMkLst>
      </pc:sldChg>
      <pc:sldChg chg="modSp mod">
        <pc:chgData name="QU Guannan" userId="459ef0fc5a933e81" providerId="LiveId" clId="{6B83F54B-E08D-4467-A465-B4C3298690DD}" dt="2021-09-29T01:52:13.114" v="100" actId="20577"/>
        <pc:sldMkLst>
          <pc:docMk/>
          <pc:sldMk cId="2983501420" sldId="285"/>
        </pc:sldMkLst>
        <pc:spChg chg="mod">
          <ac:chgData name="QU Guannan" userId="459ef0fc5a933e81" providerId="LiveId" clId="{6B83F54B-E08D-4467-A465-B4C3298690DD}" dt="2021-09-29T01:52:13.114" v="100" actId="20577"/>
          <ac:spMkLst>
            <pc:docMk/>
            <pc:sldMk cId="2983501420" sldId="285"/>
            <ac:spMk id="2" creationId="{00000000-0000-0000-0000-000000000000}"/>
          </ac:spMkLst>
        </pc:spChg>
      </pc:sldChg>
      <pc:sldChg chg="modSp mod ord">
        <pc:chgData name="QU Guannan" userId="459ef0fc5a933e81" providerId="LiveId" clId="{6B83F54B-E08D-4467-A465-B4C3298690DD}" dt="2021-10-12T07:04:12.807" v="4164"/>
        <pc:sldMkLst>
          <pc:docMk/>
          <pc:sldMk cId="2746463754" sldId="286"/>
        </pc:sldMkLst>
        <pc:spChg chg="mod">
          <ac:chgData name="QU Guannan" userId="459ef0fc5a933e81" providerId="LiveId" clId="{6B83F54B-E08D-4467-A465-B4C3298690DD}" dt="2021-09-29T01:53:15.065" v="142" actId="20577"/>
          <ac:spMkLst>
            <pc:docMk/>
            <pc:sldMk cId="2746463754" sldId="286"/>
            <ac:spMk id="2" creationId="{00000000-0000-0000-0000-000000000000}"/>
          </ac:spMkLst>
        </pc:spChg>
      </pc:sldChg>
      <pc:sldChg chg="del">
        <pc:chgData name="QU Guannan" userId="459ef0fc5a933e81" providerId="LiveId" clId="{6B83F54B-E08D-4467-A465-B4C3298690DD}" dt="2021-09-29T01:52:47.184" v="103" actId="2696"/>
        <pc:sldMkLst>
          <pc:docMk/>
          <pc:sldMk cId="4285160041" sldId="287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798416090" sldId="288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21850401" sldId="289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4278822675" sldId="290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313778453" sldId="291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30138014" sldId="29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373900086" sldId="293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565979537" sldId="294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623745241" sldId="295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638238847" sldId="296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437292837" sldId="297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426288535" sldId="298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011504507" sldId="299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210276402" sldId="300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648149744" sldId="301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250651336" sldId="30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450746977" sldId="303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984322212" sldId="304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1029169167" sldId="305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940345928" sldId="306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848953890" sldId="307"/>
        </pc:sldMkLst>
      </pc:sldChg>
      <pc:sldChg chg="del">
        <pc:chgData name="QU Guannan" userId="459ef0fc5a933e81" providerId="LiveId" clId="{6B83F54B-E08D-4467-A465-B4C3298690DD}" dt="2021-09-29T01:46:11.279" v="3" actId="47"/>
        <pc:sldMkLst>
          <pc:docMk/>
          <pc:sldMk cId="3205383905" sldId="308"/>
        </pc:sldMkLst>
      </pc:sldChg>
      <pc:sldChg chg="addSp delSp modSp mod ord">
        <pc:chgData name="QU Guannan" userId="459ef0fc5a933e81" providerId="LiveId" clId="{6B83F54B-E08D-4467-A465-B4C3298690DD}" dt="2021-10-15T03:05:34.771" v="5014" actId="1076"/>
        <pc:sldMkLst>
          <pc:docMk/>
          <pc:sldMk cId="98305326" sldId="309"/>
        </pc:sldMkLst>
        <pc:picChg chg="add mod">
          <ac:chgData name="QU Guannan" userId="459ef0fc5a933e81" providerId="LiveId" clId="{6B83F54B-E08D-4467-A465-B4C3298690DD}" dt="2021-10-15T03:05:34.771" v="5014" actId="1076"/>
          <ac:picMkLst>
            <pc:docMk/>
            <pc:sldMk cId="98305326" sldId="309"/>
            <ac:picMk id="4" creationId="{541FB113-304B-4A5A-9D15-5CCFFFEDE1BA}"/>
          </ac:picMkLst>
        </pc:picChg>
        <pc:picChg chg="del">
          <ac:chgData name="QU Guannan" userId="459ef0fc5a933e81" providerId="LiveId" clId="{6B83F54B-E08D-4467-A465-B4C3298690DD}" dt="2021-10-15T03:05:27.281" v="5011" actId="478"/>
          <ac:picMkLst>
            <pc:docMk/>
            <pc:sldMk cId="98305326" sldId="309"/>
            <ac:picMk id="5" creationId="{4ABDC759-21D7-4BCD-A187-657F698A0F3A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4192216563" sldId="310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720694639" sldId="311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833914933" sldId="31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530216342" sldId="315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823541779" sldId="316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775069399" sldId="317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665164057" sldId="318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036229449" sldId="319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712986858" sldId="320"/>
        </pc:sldMkLst>
      </pc:sldChg>
      <pc:sldChg chg="addSp modSp mod">
        <pc:chgData name="QU Guannan" userId="459ef0fc5a933e81" providerId="LiveId" clId="{6B83F54B-E08D-4467-A465-B4C3298690DD}" dt="2021-10-12T06:36:33.809" v="3789" actId="20577"/>
        <pc:sldMkLst>
          <pc:docMk/>
          <pc:sldMk cId="2712157115" sldId="321"/>
        </pc:sldMkLst>
        <pc:spChg chg="mod">
          <ac:chgData name="QU Guannan" userId="459ef0fc5a933e81" providerId="LiveId" clId="{6B83F54B-E08D-4467-A465-B4C3298690DD}" dt="2021-10-08T00:35:17.531" v="644" actId="20577"/>
          <ac:spMkLst>
            <pc:docMk/>
            <pc:sldMk cId="2712157115" sldId="321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12T06:36:33.809" v="3789" actId="20577"/>
          <ac:spMkLst>
            <pc:docMk/>
            <pc:sldMk cId="2712157115" sldId="321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0:37:01.267" v="721" actId="208"/>
          <ac:spMkLst>
            <pc:docMk/>
            <pc:sldMk cId="2712157115" sldId="321"/>
            <ac:spMk id="5" creationId="{D31C3955-8A13-4286-80D8-D1948661C2C4}"/>
          </ac:spMkLst>
        </pc:spChg>
        <pc:spChg chg="add mod">
          <ac:chgData name="QU Guannan" userId="459ef0fc5a933e81" providerId="LiveId" clId="{6B83F54B-E08D-4467-A465-B4C3298690DD}" dt="2021-10-08T00:38:17.159" v="726" actId="14100"/>
          <ac:spMkLst>
            <pc:docMk/>
            <pc:sldMk cId="2712157115" sldId="321"/>
            <ac:spMk id="6" creationId="{DB24E928-1F35-48B1-8270-0584C3B61063}"/>
          </ac:spMkLst>
        </pc:spChg>
        <pc:picChg chg="mod">
          <ac:chgData name="QU Guannan" userId="459ef0fc5a933e81" providerId="LiveId" clId="{6B83F54B-E08D-4467-A465-B4C3298690DD}" dt="2021-10-08T00:38:19.141" v="727" actId="1076"/>
          <ac:picMkLst>
            <pc:docMk/>
            <pc:sldMk cId="2712157115" sldId="321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381918139" sldId="321"/>
        </pc:sldMkLst>
      </pc:sldChg>
      <pc:sldChg chg="addSp delSp modSp mod">
        <pc:chgData name="QU Guannan" userId="459ef0fc5a933e81" providerId="LiveId" clId="{6B83F54B-E08D-4467-A465-B4C3298690DD}" dt="2021-10-12T06:42:12.207" v="3804" actId="20577"/>
        <pc:sldMkLst>
          <pc:docMk/>
          <pc:sldMk cId="731113455" sldId="322"/>
        </pc:sldMkLst>
        <pc:spChg chg="del">
          <ac:chgData name="QU Guannan" userId="459ef0fc5a933e81" providerId="LiveId" clId="{6B83F54B-E08D-4467-A465-B4C3298690DD}" dt="2021-10-08T00:45:11.858" v="1216" actId="478"/>
          <ac:spMkLst>
            <pc:docMk/>
            <pc:sldMk cId="731113455" sldId="322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0:57:08.827" v="1236" actId="14100"/>
          <ac:spMkLst>
            <pc:docMk/>
            <pc:sldMk cId="731113455" sldId="322"/>
            <ac:spMk id="9" creationId="{6169C68D-6A58-496D-B089-5262E9FAEF78}"/>
          </ac:spMkLst>
        </pc:spChg>
        <pc:spChg chg="add mod">
          <ac:chgData name="QU Guannan" userId="459ef0fc5a933e81" providerId="LiveId" clId="{6B83F54B-E08D-4467-A465-B4C3298690DD}" dt="2021-10-12T06:42:12.207" v="3804" actId="20577"/>
          <ac:spMkLst>
            <pc:docMk/>
            <pc:sldMk cId="731113455" sldId="322"/>
            <ac:spMk id="10" creationId="{21A3E520-0D1A-4786-94F1-912B732A4BF3}"/>
          </ac:spMkLst>
        </pc:spChg>
        <pc:picChg chg="del mod">
          <ac:chgData name="QU Guannan" userId="459ef0fc5a933e81" providerId="LiveId" clId="{6B83F54B-E08D-4467-A465-B4C3298690DD}" dt="2021-10-08T00:48:36.711" v="1217" actId="478"/>
          <ac:picMkLst>
            <pc:docMk/>
            <pc:sldMk cId="731113455" sldId="322"/>
            <ac:picMk id="4" creationId="{00000000-0000-0000-0000-000000000000}"/>
          </ac:picMkLst>
        </pc:picChg>
        <pc:picChg chg="add del">
          <ac:chgData name="QU Guannan" userId="459ef0fc5a933e81" providerId="LiveId" clId="{6B83F54B-E08D-4467-A465-B4C3298690DD}" dt="2021-10-08T00:48:40.067" v="1219" actId="478"/>
          <ac:picMkLst>
            <pc:docMk/>
            <pc:sldMk cId="731113455" sldId="322"/>
            <ac:picMk id="6" creationId="{09F101D2-8468-4CF6-AB9D-E3FB635C0D2B}"/>
          </ac:picMkLst>
        </pc:picChg>
        <pc:picChg chg="add mod">
          <ac:chgData name="QU Guannan" userId="459ef0fc5a933e81" providerId="LiveId" clId="{6B83F54B-E08D-4467-A465-B4C3298690DD}" dt="2021-10-08T00:49:39.392" v="1226" actId="1076"/>
          <ac:picMkLst>
            <pc:docMk/>
            <pc:sldMk cId="731113455" sldId="322"/>
            <ac:picMk id="8" creationId="{E1AABD19-E9D2-4CDF-B509-A3E49A0DECCC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126102316" sldId="32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821065639" sldId="323"/>
        </pc:sldMkLst>
      </pc:sldChg>
      <pc:sldChg chg="addSp modSp mod">
        <pc:chgData name="QU Guannan" userId="459ef0fc5a933e81" providerId="LiveId" clId="{6B83F54B-E08D-4467-A465-B4C3298690DD}" dt="2021-10-12T06:47:09.178" v="4029" actId="20577"/>
        <pc:sldMkLst>
          <pc:docMk/>
          <pc:sldMk cId="2639870087" sldId="323"/>
        </pc:sldMkLst>
        <pc:spChg chg="mod">
          <ac:chgData name="QU Guannan" userId="459ef0fc5a933e81" providerId="LiveId" clId="{6B83F54B-E08D-4467-A465-B4C3298690DD}" dt="2021-10-12T06:46:03.484" v="3914" actId="1076"/>
          <ac:spMkLst>
            <pc:docMk/>
            <pc:sldMk cId="2639870087" sldId="323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12T06:47:09.178" v="4029" actId="20577"/>
          <ac:spMkLst>
            <pc:docMk/>
            <pc:sldMk cId="2639870087" sldId="323"/>
            <ac:spMk id="6" creationId="{02EA9DB6-7434-4C89-9282-A59D32CA667A}"/>
          </ac:spMkLst>
        </pc:spChg>
        <pc:picChg chg="mod">
          <ac:chgData name="QU Guannan" userId="459ef0fc5a933e81" providerId="LiveId" clId="{6B83F54B-E08D-4467-A465-B4C3298690DD}" dt="2021-10-08T01:06:58.854" v="1433" actId="1076"/>
          <ac:picMkLst>
            <pc:docMk/>
            <pc:sldMk cId="2639870087" sldId="323"/>
            <ac:picMk id="4" creationId="{00000000-0000-0000-0000-000000000000}"/>
          </ac:picMkLst>
        </pc:picChg>
      </pc:sldChg>
      <pc:sldChg chg="addSp modSp mod">
        <pc:chgData name="QU Guannan" userId="459ef0fc5a933e81" providerId="LiveId" clId="{6B83F54B-E08D-4467-A465-B4C3298690DD}" dt="2021-10-12T06:51:00.810" v="4154" actId="20577"/>
        <pc:sldMkLst>
          <pc:docMk/>
          <pc:sldMk cId="1466398217" sldId="324"/>
        </pc:sldMkLst>
        <pc:spChg chg="mod">
          <ac:chgData name="QU Guannan" userId="459ef0fc5a933e81" providerId="LiveId" clId="{6B83F54B-E08D-4467-A465-B4C3298690DD}" dt="2021-10-08T01:12:30.699" v="2095" actId="1076"/>
          <ac:spMkLst>
            <pc:docMk/>
            <pc:sldMk cId="1466398217" sldId="324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12T06:51:00.810" v="4154" actId="20577"/>
          <ac:spMkLst>
            <pc:docMk/>
            <pc:sldMk cId="1466398217" sldId="324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12T06:49:08.346" v="4065" actId="1076"/>
          <ac:spMkLst>
            <pc:docMk/>
            <pc:sldMk cId="1466398217" sldId="324"/>
            <ac:spMk id="5" creationId="{C96EB4DC-16BC-45EF-8264-F8A3EE22082F}"/>
          </ac:spMkLst>
        </pc:spChg>
        <pc:spChg chg="add mod">
          <ac:chgData name="QU Guannan" userId="459ef0fc5a933e81" providerId="LiveId" clId="{6B83F54B-E08D-4467-A465-B4C3298690DD}" dt="2021-10-12T06:49:17.449" v="4087" actId="20577"/>
          <ac:spMkLst>
            <pc:docMk/>
            <pc:sldMk cId="1466398217" sldId="324"/>
            <ac:spMk id="6" creationId="{CB3B5904-77B4-4D95-B8BA-9D81B9D3D411}"/>
          </ac:spMkLst>
        </pc:spChg>
        <pc:picChg chg="mod">
          <ac:chgData name="QU Guannan" userId="459ef0fc5a933e81" providerId="LiveId" clId="{6B83F54B-E08D-4467-A465-B4C3298690DD}" dt="2021-10-08T01:19:57.438" v="2278" actId="1076"/>
          <ac:picMkLst>
            <pc:docMk/>
            <pc:sldMk cId="1466398217" sldId="324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303284793" sldId="324"/>
        </pc:sldMkLst>
      </pc:sldChg>
      <pc:sldChg chg="addSp delSp modSp mod">
        <pc:chgData name="QU Guannan" userId="459ef0fc5a933e81" providerId="LiveId" clId="{6B83F54B-E08D-4467-A465-B4C3298690DD}" dt="2021-10-08T02:05:58.848" v="3312" actId="1076"/>
        <pc:sldMkLst>
          <pc:docMk/>
          <pc:sldMk cId="3132506200" sldId="325"/>
        </pc:sldMkLst>
        <pc:spChg chg="mod">
          <ac:chgData name="QU Guannan" userId="459ef0fc5a933e81" providerId="LiveId" clId="{6B83F54B-E08D-4467-A465-B4C3298690DD}" dt="2021-10-08T01:33:19.041" v="2794" actId="1076"/>
          <ac:spMkLst>
            <pc:docMk/>
            <pc:sldMk cId="3132506200" sldId="325"/>
            <ac:spMk id="2" creationId="{00000000-0000-0000-0000-000000000000}"/>
          </ac:spMkLst>
        </pc:spChg>
        <pc:spChg chg="del">
          <ac:chgData name="QU Guannan" userId="459ef0fc5a933e81" providerId="LiveId" clId="{6B83F54B-E08D-4467-A465-B4C3298690DD}" dt="2021-10-08T01:33:33.619" v="2795" actId="478"/>
          <ac:spMkLst>
            <pc:docMk/>
            <pc:sldMk cId="3132506200" sldId="325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2:05:58.848" v="3312" actId="1076"/>
          <ac:spMkLst>
            <pc:docMk/>
            <pc:sldMk cId="3132506200" sldId="325"/>
            <ac:spMk id="5" creationId="{91A9EC46-B149-4597-9B15-788D286AACC0}"/>
          </ac:spMkLst>
        </pc:spChg>
        <pc:spChg chg="add mod">
          <ac:chgData name="QU Guannan" userId="459ef0fc5a933e81" providerId="LiveId" clId="{6B83F54B-E08D-4467-A465-B4C3298690DD}" dt="2021-10-08T01:34:29.036" v="2878" actId="20577"/>
          <ac:spMkLst>
            <pc:docMk/>
            <pc:sldMk cId="3132506200" sldId="325"/>
            <ac:spMk id="6" creationId="{BFC21D69-54F1-4858-A409-9C4DE06EE52B}"/>
          </ac:spMkLst>
        </pc:sp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158724614" sldId="325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874645619" sldId="326"/>
        </pc:sldMkLst>
      </pc:sldChg>
      <pc:sldChg chg="modSp mod">
        <pc:chgData name="QU Guannan" userId="459ef0fc5a933e81" providerId="LiveId" clId="{6B83F54B-E08D-4467-A465-B4C3298690DD}" dt="2021-10-08T01:45:58.496" v="3310" actId="12"/>
        <pc:sldMkLst>
          <pc:docMk/>
          <pc:sldMk cId="1462665995" sldId="326"/>
        </pc:sldMkLst>
        <pc:spChg chg="mod">
          <ac:chgData name="QU Guannan" userId="459ef0fc5a933e81" providerId="LiveId" clId="{6B83F54B-E08D-4467-A465-B4C3298690DD}" dt="2021-10-08T01:45:58.496" v="3310" actId="12"/>
          <ac:spMkLst>
            <pc:docMk/>
            <pc:sldMk cId="1462665995" sldId="326"/>
            <ac:spMk id="3" creationId="{00000000-0000-0000-0000-000000000000}"/>
          </ac:spMkLst>
        </pc:spChg>
        <pc:picChg chg="mod">
          <ac:chgData name="QU Guannan" userId="459ef0fc5a933e81" providerId="LiveId" clId="{6B83F54B-E08D-4467-A465-B4C3298690DD}" dt="2021-10-08T01:35:34.591" v="2883" actId="1076"/>
          <ac:picMkLst>
            <pc:docMk/>
            <pc:sldMk cId="1462665995" sldId="326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332914033" sldId="327"/>
        </pc:sldMkLst>
      </pc:sldChg>
      <pc:sldChg chg="addSp modSp mod">
        <pc:chgData name="QU Guannan" userId="459ef0fc5a933e81" providerId="LiveId" clId="{6B83F54B-E08D-4467-A465-B4C3298690DD}" dt="2021-10-08T02:18:16.387" v="3442" actId="20577"/>
        <pc:sldMkLst>
          <pc:docMk/>
          <pc:sldMk cId="4280506125" sldId="327"/>
        </pc:sldMkLst>
        <pc:spChg chg="add mod">
          <ac:chgData name="QU Guannan" userId="459ef0fc5a933e81" providerId="LiveId" clId="{6B83F54B-E08D-4467-A465-B4C3298690DD}" dt="2021-10-08T02:14:18.137" v="3406" actId="1582"/>
          <ac:spMkLst>
            <pc:docMk/>
            <pc:sldMk cId="4280506125" sldId="327"/>
            <ac:spMk id="3" creationId="{75CD09B2-B2AF-4413-B7C3-F08ACB2EBFB3}"/>
          </ac:spMkLst>
        </pc:spChg>
        <pc:spChg chg="add mod">
          <ac:chgData name="QU Guannan" userId="459ef0fc5a933e81" providerId="LiveId" clId="{6B83F54B-E08D-4467-A465-B4C3298690DD}" dt="2021-10-08T02:07:24.954" v="3390" actId="113"/>
          <ac:spMkLst>
            <pc:docMk/>
            <pc:sldMk cId="4280506125" sldId="327"/>
            <ac:spMk id="6" creationId="{6DBD339E-1007-49B2-8A80-8005BE12DFA7}"/>
          </ac:spMkLst>
        </pc:spChg>
        <pc:spChg chg="add mod">
          <ac:chgData name="QU Guannan" userId="459ef0fc5a933e81" providerId="LiveId" clId="{6B83F54B-E08D-4467-A465-B4C3298690DD}" dt="2021-10-08T02:07:20.964" v="3389" actId="113"/>
          <ac:spMkLst>
            <pc:docMk/>
            <pc:sldMk cId="4280506125" sldId="327"/>
            <ac:spMk id="7" creationId="{6EA28820-AA9E-4F18-9C21-BDF887D61FC6}"/>
          </ac:spMkLst>
        </pc:spChg>
        <pc:spChg chg="add mod">
          <ac:chgData name="QU Guannan" userId="459ef0fc5a933e81" providerId="LiveId" clId="{6B83F54B-E08D-4467-A465-B4C3298690DD}" dt="2021-10-08T02:14:28.492" v="3409" actId="14100"/>
          <ac:spMkLst>
            <pc:docMk/>
            <pc:sldMk cId="4280506125" sldId="327"/>
            <ac:spMk id="8" creationId="{0BE9A7F6-018B-4035-A9F6-7BF18B4E67C6}"/>
          </ac:spMkLst>
        </pc:spChg>
        <pc:spChg chg="add mod">
          <ac:chgData name="QU Guannan" userId="459ef0fc5a933e81" providerId="LiveId" clId="{6B83F54B-E08D-4467-A465-B4C3298690DD}" dt="2021-10-08T02:17:13.506" v="3415" actId="14100"/>
          <ac:spMkLst>
            <pc:docMk/>
            <pc:sldMk cId="4280506125" sldId="327"/>
            <ac:spMk id="9" creationId="{5D03AA5E-11FF-468B-9AAF-F930794B99E9}"/>
          </ac:spMkLst>
        </pc:spChg>
        <pc:spChg chg="add mod">
          <ac:chgData name="QU Guannan" userId="459ef0fc5a933e81" providerId="LiveId" clId="{6B83F54B-E08D-4467-A465-B4C3298690DD}" dt="2021-10-08T02:17:45.203" v="3429" actId="20577"/>
          <ac:spMkLst>
            <pc:docMk/>
            <pc:sldMk cId="4280506125" sldId="327"/>
            <ac:spMk id="10" creationId="{906A153C-03C5-4E07-8356-787F7CE4987B}"/>
          </ac:spMkLst>
        </pc:spChg>
        <pc:spChg chg="add mod">
          <ac:chgData name="QU Guannan" userId="459ef0fc5a933e81" providerId="LiveId" clId="{6B83F54B-E08D-4467-A465-B4C3298690DD}" dt="2021-10-08T02:18:16.387" v="3442" actId="20577"/>
          <ac:spMkLst>
            <pc:docMk/>
            <pc:sldMk cId="4280506125" sldId="327"/>
            <ac:spMk id="11" creationId="{DD1DE39C-8696-4E64-B2F3-6586F31E71A8}"/>
          </ac:spMkLst>
        </pc:sp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96730919" sldId="328"/>
        </pc:sldMkLst>
      </pc:sldChg>
      <pc:sldChg chg="addSp modSp mod">
        <pc:chgData name="QU Guannan" userId="459ef0fc5a933e81" providerId="LiveId" clId="{6B83F54B-E08D-4467-A465-B4C3298690DD}" dt="2021-10-08T02:26:31.452" v="3470" actId="1076"/>
        <pc:sldMkLst>
          <pc:docMk/>
          <pc:sldMk cId="3540994272" sldId="328"/>
        </pc:sldMkLst>
        <pc:spChg chg="mod">
          <ac:chgData name="QU Guannan" userId="459ef0fc5a933e81" providerId="LiveId" clId="{6B83F54B-E08D-4467-A465-B4C3298690DD}" dt="2021-10-08T02:26:31.452" v="3470" actId="1076"/>
          <ac:spMkLst>
            <pc:docMk/>
            <pc:sldMk cId="3540994272" sldId="328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2:20:48.158" v="3454" actId="14100"/>
          <ac:spMkLst>
            <pc:docMk/>
            <pc:sldMk cId="3540994272" sldId="328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2:23:14.957" v="3469" actId="14100"/>
          <ac:spMkLst>
            <pc:docMk/>
            <pc:sldMk cId="3540994272" sldId="328"/>
            <ac:spMk id="5" creationId="{F8B80330-F0F5-4B48-8BD1-55228A62EE9F}"/>
          </ac:spMkLst>
        </pc:spChg>
        <pc:spChg chg="add mod">
          <ac:chgData name="QU Guannan" userId="459ef0fc5a933e81" providerId="LiveId" clId="{6B83F54B-E08D-4467-A465-B4C3298690DD}" dt="2021-10-08T02:22:18.294" v="3463" actId="14100"/>
          <ac:spMkLst>
            <pc:docMk/>
            <pc:sldMk cId="3540994272" sldId="328"/>
            <ac:spMk id="6" creationId="{5BEB2E4C-0384-43E2-A362-99EF07CC3770}"/>
          </ac:spMkLst>
        </pc:spChg>
        <pc:spChg chg="add mod">
          <ac:chgData name="QU Guannan" userId="459ef0fc5a933e81" providerId="LiveId" clId="{6B83F54B-E08D-4467-A465-B4C3298690DD}" dt="2021-10-08T02:22:30.232" v="3465" actId="1076"/>
          <ac:spMkLst>
            <pc:docMk/>
            <pc:sldMk cId="3540994272" sldId="328"/>
            <ac:spMk id="7" creationId="{E7B14036-FCD6-4EBD-95CD-51A4908BE2CE}"/>
          </ac:spMkLst>
        </pc:spChg>
        <pc:spChg chg="add mod">
          <ac:chgData name="QU Guannan" userId="459ef0fc5a933e81" providerId="LiveId" clId="{6B83F54B-E08D-4467-A465-B4C3298690DD}" dt="2021-10-08T02:22:47.501" v="3468" actId="14100"/>
          <ac:spMkLst>
            <pc:docMk/>
            <pc:sldMk cId="3540994272" sldId="328"/>
            <ac:spMk id="8" creationId="{EB95D8CB-4F9D-4FD7-B0F0-FCFB411D4733}"/>
          </ac:spMkLst>
        </pc:spChg>
        <pc:picChg chg="mod">
          <ac:chgData name="QU Guannan" userId="459ef0fc5a933e81" providerId="LiveId" clId="{6B83F54B-E08D-4467-A465-B4C3298690DD}" dt="2021-10-08T02:20:51.880" v="3455" actId="14100"/>
          <ac:picMkLst>
            <pc:docMk/>
            <pc:sldMk cId="3540994272" sldId="328"/>
            <ac:picMk id="4" creationId="{00000000-0000-0000-0000-000000000000}"/>
          </ac:picMkLst>
        </pc:picChg>
      </pc:sldChg>
      <pc:sldChg chg="addSp delSp modSp mod">
        <pc:chgData name="QU Guannan" userId="459ef0fc5a933e81" providerId="LiveId" clId="{6B83F54B-E08D-4467-A465-B4C3298690DD}" dt="2021-10-08T02:30:12.362" v="3598" actId="14100"/>
        <pc:sldMkLst>
          <pc:docMk/>
          <pc:sldMk cId="400577959" sldId="329"/>
        </pc:sldMkLst>
        <pc:spChg chg="del">
          <ac:chgData name="QU Guannan" userId="459ef0fc5a933e81" providerId="LiveId" clId="{6B83F54B-E08D-4467-A465-B4C3298690DD}" dt="2021-10-08T02:27:42.922" v="3473" actId="478"/>
          <ac:spMkLst>
            <pc:docMk/>
            <pc:sldMk cId="400577959" sldId="329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2:30:12.362" v="3598" actId="14100"/>
          <ac:spMkLst>
            <pc:docMk/>
            <pc:sldMk cId="400577959" sldId="329"/>
            <ac:spMk id="5" creationId="{8906B73B-D83F-422C-9B59-2A940C540C89}"/>
          </ac:spMkLst>
        </pc:spChg>
        <pc:picChg chg="mod">
          <ac:chgData name="QU Guannan" userId="459ef0fc5a933e81" providerId="LiveId" clId="{6B83F54B-E08D-4467-A465-B4C3298690DD}" dt="2021-10-08T02:27:40.275" v="3472" actId="1076"/>
          <ac:picMkLst>
            <pc:docMk/>
            <pc:sldMk cId="400577959" sldId="329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921211488" sldId="329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877440865" sldId="330"/>
        </pc:sldMkLst>
      </pc:sldChg>
      <pc:sldChg chg="addSp modSp mod">
        <pc:chgData name="QU Guannan" userId="459ef0fc5a933e81" providerId="LiveId" clId="{6B83F54B-E08D-4467-A465-B4C3298690DD}" dt="2021-10-08T00:11:48.886" v="275" actId="113"/>
        <pc:sldMkLst>
          <pc:docMk/>
          <pc:sldMk cId="817837964" sldId="347"/>
        </pc:sldMkLst>
        <pc:spChg chg="mod">
          <ac:chgData name="QU Guannan" userId="459ef0fc5a933e81" providerId="LiveId" clId="{6B83F54B-E08D-4467-A465-B4C3298690DD}" dt="2021-10-08T00:10:06.358" v="174" actId="1076"/>
          <ac:spMkLst>
            <pc:docMk/>
            <pc:sldMk cId="817837964" sldId="347"/>
            <ac:spMk id="4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0:11:48.886" v="275" actId="113"/>
          <ac:spMkLst>
            <pc:docMk/>
            <pc:sldMk cId="817837964" sldId="347"/>
            <ac:spMk id="5" creationId="{6C76A9AE-9E59-49CA-A689-28F60D1AE09B}"/>
          </ac:spMkLst>
        </pc:spChg>
      </pc:sldChg>
      <pc:sldChg chg="modSp mod">
        <pc:chgData name="QU Guannan" userId="459ef0fc5a933e81" providerId="LiveId" clId="{6B83F54B-E08D-4467-A465-B4C3298690DD}" dt="2021-10-08T00:12:40.717" v="405" actId="1076"/>
        <pc:sldMkLst>
          <pc:docMk/>
          <pc:sldMk cId="565642819" sldId="352"/>
        </pc:sldMkLst>
        <pc:picChg chg="mod">
          <ac:chgData name="QU Guannan" userId="459ef0fc5a933e81" providerId="LiveId" clId="{6B83F54B-E08D-4467-A465-B4C3298690DD}" dt="2021-10-08T00:12:40.717" v="405" actId="1076"/>
          <ac:picMkLst>
            <pc:docMk/>
            <pc:sldMk cId="565642819" sldId="352"/>
            <ac:picMk id="4" creationId="{00000000-0000-0000-0000-000000000000}"/>
          </ac:picMkLst>
        </pc:picChg>
      </pc:sldChg>
      <pc:sldChg chg="modSp mod">
        <pc:chgData name="QU Guannan" userId="459ef0fc5a933e81" providerId="LiveId" clId="{6B83F54B-E08D-4467-A465-B4C3298690DD}" dt="2021-10-08T00:07:17.061" v="173" actId="20577"/>
        <pc:sldMkLst>
          <pc:docMk/>
          <pc:sldMk cId="2778726966" sldId="353"/>
        </pc:sldMkLst>
        <pc:spChg chg="mod">
          <ac:chgData name="QU Guannan" userId="459ef0fc5a933e81" providerId="LiveId" clId="{6B83F54B-E08D-4467-A465-B4C3298690DD}" dt="2021-10-08T00:07:17.061" v="173" actId="20577"/>
          <ac:spMkLst>
            <pc:docMk/>
            <pc:sldMk cId="2778726966" sldId="353"/>
            <ac:spMk id="2" creationId="{00000000-0000-0000-0000-000000000000}"/>
          </ac:spMkLst>
        </pc:spChg>
      </pc:sldChg>
      <pc:sldChg chg="addSp modSp new mod">
        <pc:chgData name="QU Guannan" userId="459ef0fc5a933e81" providerId="LiveId" clId="{6B83F54B-E08D-4467-A465-B4C3298690DD}" dt="2021-10-08T00:12:25.154" v="404" actId="20577"/>
        <pc:sldMkLst>
          <pc:docMk/>
          <pc:sldMk cId="1194747342" sldId="354"/>
        </pc:sldMkLst>
        <pc:spChg chg="add mod">
          <ac:chgData name="QU Guannan" userId="459ef0fc5a933e81" providerId="LiveId" clId="{6B83F54B-E08D-4467-A465-B4C3298690DD}" dt="2021-10-08T00:12:25.154" v="404" actId="20577"/>
          <ac:spMkLst>
            <pc:docMk/>
            <pc:sldMk cId="1194747342" sldId="354"/>
            <ac:spMk id="4" creationId="{D21647A1-97CC-4EDC-9AA1-BF379C1FD6B4}"/>
          </ac:spMkLst>
        </pc:spChg>
        <pc:picChg chg="add mod">
          <ac:chgData name="QU Guannan" userId="459ef0fc5a933e81" providerId="LiveId" clId="{6B83F54B-E08D-4467-A465-B4C3298690DD}" dt="2021-10-08T00:11:41.477" v="274" actId="1076"/>
          <ac:picMkLst>
            <pc:docMk/>
            <pc:sldMk cId="1194747342" sldId="354"/>
            <ac:picMk id="3" creationId="{7B28378D-339F-4522-9FFB-0A6C3C40A137}"/>
          </ac:picMkLst>
        </pc:picChg>
      </pc:sldChg>
      <pc:sldChg chg="modSp add mod">
        <pc:chgData name="QU Guannan" userId="459ef0fc5a933e81" providerId="LiveId" clId="{6B83F54B-E08D-4467-A465-B4C3298690DD}" dt="2021-10-08T00:13:39.013" v="413" actId="20577"/>
        <pc:sldMkLst>
          <pc:docMk/>
          <pc:sldMk cId="1872786728" sldId="355"/>
        </pc:sldMkLst>
        <pc:spChg chg="mod">
          <ac:chgData name="QU Guannan" userId="459ef0fc5a933e81" providerId="LiveId" clId="{6B83F54B-E08D-4467-A465-B4C3298690DD}" dt="2021-10-08T00:13:04.869" v="409" actId="20577"/>
          <ac:spMkLst>
            <pc:docMk/>
            <pc:sldMk cId="1872786728" sldId="355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0:13:39.013" v="413" actId="20577"/>
          <ac:spMkLst>
            <pc:docMk/>
            <pc:sldMk cId="1872786728" sldId="355"/>
            <ac:spMk id="3" creationId="{00000000-0000-0000-0000-000000000000}"/>
          </ac:spMkLst>
        </pc:spChg>
      </pc:sldChg>
      <pc:sldChg chg="addSp modSp new mod">
        <pc:chgData name="QU Guannan" userId="459ef0fc5a933e81" providerId="LiveId" clId="{6B83F54B-E08D-4467-A465-B4C3298690DD}" dt="2021-10-13T02:35:51.372" v="4279" actId="1076"/>
        <pc:sldMkLst>
          <pc:docMk/>
          <pc:sldMk cId="901282855" sldId="356"/>
        </pc:sldMkLst>
        <pc:spChg chg="add mod">
          <ac:chgData name="QU Guannan" userId="459ef0fc5a933e81" providerId="LiveId" clId="{6B83F54B-E08D-4467-A465-B4C3298690DD}" dt="2021-10-08T00:23:16.133" v="429" actId="1076"/>
          <ac:spMkLst>
            <pc:docMk/>
            <pc:sldMk cId="901282855" sldId="356"/>
            <ac:spMk id="3" creationId="{EF967AF9-9C06-425C-BF3A-94CAE74F74B6}"/>
          </ac:spMkLst>
        </pc:spChg>
        <pc:spChg chg="add mod">
          <ac:chgData name="QU Guannan" userId="459ef0fc5a933e81" providerId="LiveId" clId="{6B83F54B-E08D-4467-A465-B4C3298690DD}" dt="2021-10-13T02:35:48.228" v="4278" actId="1076"/>
          <ac:spMkLst>
            <pc:docMk/>
            <pc:sldMk cId="901282855" sldId="356"/>
            <ac:spMk id="5" creationId="{78D617C2-DA01-4E15-8305-84462E1448AC}"/>
          </ac:spMkLst>
        </pc:spChg>
        <pc:picChg chg="add mod">
          <ac:chgData name="QU Guannan" userId="459ef0fc5a933e81" providerId="LiveId" clId="{6B83F54B-E08D-4467-A465-B4C3298690DD}" dt="2021-10-13T02:35:51.372" v="4279" actId="1076"/>
          <ac:picMkLst>
            <pc:docMk/>
            <pc:sldMk cId="901282855" sldId="356"/>
            <ac:picMk id="7" creationId="{63103DC6-3B6B-4641-BD9A-DC303501E37B}"/>
          </ac:picMkLst>
        </pc:picChg>
      </pc:sldChg>
      <pc:sldChg chg="addSp modSp new mod">
        <pc:chgData name="QU Guannan" userId="459ef0fc5a933e81" providerId="LiveId" clId="{6B83F54B-E08D-4467-A465-B4C3298690DD}" dt="2021-10-08T00:27:39.950" v="600" actId="20577"/>
        <pc:sldMkLst>
          <pc:docMk/>
          <pc:sldMk cId="1418831689" sldId="357"/>
        </pc:sldMkLst>
        <pc:spChg chg="add mod">
          <ac:chgData name="QU Guannan" userId="459ef0fc5a933e81" providerId="LiveId" clId="{6B83F54B-E08D-4467-A465-B4C3298690DD}" dt="2021-10-08T00:27:39.950" v="600" actId="20577"/>
          <ac:spMkLst>
            <pc:docMk/>
            <pc:sldMk cId="1418831689" sldId="357"/>
            <ac:spMk id="4" creationId="{23AC9E40-6BB7-4EED-B584-C8751986E8E7}"/>
          </ac:spMkLst>
        </pc:spChg>
        <pc:picChg chg="add mod">
          <ac:chgData name="QU Guannan" userId="459ef0fc5a933e81" providerId="LiveId" clId="{6B83F54B-E08D-4467-A465-B4C3298690DD}" dt="2021-10-08T00:24:36.189" v="435" actId="1076"/>
          <ac:picMkLst>
            <pc:docMk/>
            <pc:sldMk cId="1418831689" sldId="357"/>
            <ac:picMk id="3" creationId="{11462DE1-0B8A-40C9-9873-89D25FEE8F33}"/>
          </ac:picMkLst>
        </pc:picChg>
      </pc:sldChg>
      <pc:sldChg chg="addSp modSp new mod">
        <pc:chgData name="QU Guannan" userId="459ef0fc5a933e81" providerId="LiveId" clId="{6B83F54B-E08D-4467-A465-B4C3298690DD}" dt="2021-10-13T02:39:06.339" v="4285" actId="1076"/>
        <pc:sldMkLst>
          <pc:docMk/>
          <pc:sldMk cId="1233075903" sldId="358"/>
        </pc:sldMkLst>
        <pc:picChg chg="add mod">
          <ac:chgData name="QU Guannan" userId="459ef0fc5a933e81" providerId="LiveId" clId="{6B83F54B-E08D-4467-A465-B4C3298690DD}" dt="2021-10-13T02:39:06.339" v="4285" actId="1076"/>
          <ac:picMkLst>
            <pc:docMk/>
            <pc:sldMk cId="1233075903" sldId="358"/>
            <ac:picMk id="3" creationId="{154951C2-9E8D-48B0-A73B-0073291D87A6}"/>
          </ac:picMkLst>
        </pc:picChg>
        <pc:picChg chg="add mod modCrop">
          <ac:chgData name="QU Guannan" userId="459ef0fc5a933e81" providerId="LiveId" clId="{6B83F54B-E08D-4467-A465-B4C3298690DD}" dt="2021-10-13T02:39:03.203" v="4284" actId="1076"/>
          <ac:picMkLst>
            <pc:docMk/>
            <pc:sldMk cId="1233075903" sldId="358"/>
            <ac:picMk id="4" creationId="{831EE177-7BD5-4924-AC86-616E7CECC628}"/>
          </ac:picMkLst>
        </pc:picChg>
      </pc:sldChg>
      <pc:sldChg chg="addSp modSp new mod">
        <pc:chgData name="QU Guannan" userId="459ef0fc5a933e81" providerId="LiveId" clId="{6B83F54B-E08D-4467-A465-B4C3298690DD}" dt="2021-10-13T02:42:22.449" v="4304" actId="14100"/>
        <pc:sldMkLst>
          <pc:docMk/>
          <pc:sldMk cId="3823213399" sldId="359"/>
        </pc:sldMkLst>
        <pc:spChg chg="add mod">
          <ac:chgData name="QU Guannan" userId="459ef0fc5a933e81" providerId="LiveId" clId="{6B83F54B-E08D-4467-A465-B4C3298690DD}" dt="2021-10-13T02:42:22.449" v="4304" actId="14100"/>
          <ac:spMkLst>
            <pc:docMk/>
            <pc:sldMk cId="3823213399" sldId="359"/>
            <ac:spMk id="5" creationId="{E9933F45-FA4B-4560-8E9A-4F4FEAE5855F}"/>
          </ac:spMkLst>
        </pc:spChg>
        <pc:spChg chg="add mod">
          <ac:chgData name="QU Guannan" userId="459ef0fc5a933e81" providerId="LiveId" clId="{6B83F54B-E08D-4467-A465-B4C3298690DD}" dt="2021-10-13T02:42:17.921" v="4302" actId="14100"/>
          <ac:spMkLst>
            <pc:docMk/>
            <pc:sldMk cId="3823213399" sldId="359"/>
            <ac:spMk id="6" creationId="{AF730648-B9A3-4649-85BF-8E5E49A28DE9}"/>
          </ac:spMkLst>
        </pc:spChg>
        <pc:picChg chg="add mod">
          <ac:chgData name="QU Guannan" userId="459ef0fc5a933e81" providerId="LiveId" clId="{6B83F54B-E08D-4467-A465-B4C3298690DD}" dt="2021-10-13T02:41:33.578" v="4291" actId="1076"/>
          <ac:picMkLst>
            <pc:docMk/>
            <pc:sldMk cId="3823213399" sldId="359"/>
            <ac:picMk id="3" creationId="{B0208191-DF19-4FF2-94A2-BB4EA3A8BE84}"/>
          </ac:picMkLst>
        </pc:picChg>
        <pc:picChg chg="add mod">
          <ac:chgData name="QU Guannan" userId="459ef0fc5a933e81" providerId="LiveId" clId="{6B83F54B-E08D-4467-A465-B4C3298690DD}" dt="2021-10-13T02:41:30.961" v="4290" actId="1076"/>
          <ac:picMkLst>
            <pc:docMk/>
            <pc:sldMk cId="3823213399" sldId="359"/>
            <ac:picMk id="4" creationId="{A1AFBA97-4CDF-4BD2-8C22-0C0B05DA115E}"/>
          </ac:picMkLst>
        </pc:picChg>
      </pc:sldChg>
      <pc:sldChg chg="addSp delSp modSp new mod">
        <pc:chgData name="QU Guannan" userId="459ef0fc5a933e81" providerId="LiveId" clId="{6B83F54B-E08D-4467-A465-B4C3298690DD}" dt="2021-10-13T03:23:52.508" v="4905" actId="20577"/>
        <pc:sldMkLst>
          <pc:docMk/>
          <pc:sldMk cId="663796250" sldId="360"/>
        </pc:sldMkLst>
        <pc:spChg chg="add mod">
          <ac:chgData name="QU Guannan" userId="459ef0fc5a933e81" providerId="LiveId" clId="{6B83F54B-E08D-4467-A465-B4C3298690DD}" dt="2021-10-13T02:53:23.559" v="4407" actId="20577"/>
          <ac:spMkLst>
            <pc:docMk/>
            <pc:sldMk cId="663796250" sldId="360"/>
            <ac:spMk id="2" creationId="{E07A81D1-4782-4BF1-8BE3-6944DC6B4CF4}"/>
          </ac:spMkLst>
        </pc:spChg>
        <pc:spChg chg="add del mod">
          <ac:chgData name="QU Guannan" userId="459ef0fc5a933e81" providerId="LiveId" clId="{6B83F54B-E08D-4467-A465-B4C3298690DD}" dt="2021-10-13T02:44:47.403" v="4332" actId="478"/>
          <ac:spMkLst>
            <pc:docMk/>
            <pc:sldMk cId="663796250" sldId="360"/>
            <ac:spMk id="5" creationId="{D2DD9340-9E2C-4D59-81C0-95320EB46F39}"/>
          </ac:spMkLst>
        </pc:spChg>
        <pc:spChg chg="add mod">
          <ac:chgData name="QU Guannan" userId="459ef0fc5a933e81" providerId="LiveId" clId="{6B83F54B-E08D-4467-A465-B4C3298690DD}" dt="2021-10-13T03:16:30.647" v="4889" actId="20577"/>
          <ac:spMkLst>
            <pc:docMk/>
            <pc:sldMk cId="663796250" sldId="360"/>
            <ac:spMk id="6" creationId="{883F3FFD-DAF4-4221-A76C-9FB43A47AD48}"/>
          </ac:spMkLst>
        </pc:spChg>
        <pc:spChg chg="add mod">
          <ac:chgData name="QU Guannan" userId="459ef0fc5a933e81" providerId="LiveId" clId="{6B83F54B-E08D-4467-A465-B4C3298690DD}" dt="2021-10-13T02:44:56.312" v="4336" actId="14100"/>
          <ac:spMkLst>
            <pc:docMk/>
            <pc:sldMk cId="663796250" sldId="360"/>
            <ac:spMk id="7" creationId="{DEF10874-E169-4731-980C-EE1895375D6E}"/>
          </ac:spMkLst>
        </pc:spChg>
        <pc:spChg chg="add mod">
          <ac:chgData name="QU Guannan" userId="459ef0fc5a933e81" providerId="LiveId" clId="{6B83F54B-E08D-4467-A465-B4C3298690DD}" dt="2021-10-13T02:45:02.144" v="4338" actId="14100"/>
          <ac:spMkLst>
            <pc:docMk/>
            <pc:sldMk cId="663796250" sldId="360"/>
            <ac:spMk id="8" creationId="{FC7397EB-0A2E-4C81-867B-2424A3B3A5C3}"/>
          </ac:spMkLst>
        </pc:spChg>
        <pc:spChg chg="add mod">
          <ac:chgData name="QU Guannan" userId="459ef0fc5a933e81" providerId="LiveId" clId="{6B83F54B-E08D-4467-A465-B4C3298690DD}" dt="2021-10-13T02:52:46.475" v="4385" actId="164"/>
          <ac:spMkLst>
            <pc:docMk/>
            <pc:sldMk cId="663796250" sldId="360"/>
            <ac:spMk id="10" creationId="{F3377940-D1E7-4838-B1FB-448A012990E1}"/>
          </ac:spMkLst>
        </pc:spChg>
        <pc:spChg chg="mod">
          <ac:chgData name="QU Guannan" userId="459ef0fc5a933e81" providerId="LiveId" clId="{6B83F54B-E08D-4467-A465-B4C3298690DD}" dt="2021-10-13T02:57:01.283" v="4410" actId="1076"/>
          <ac:spMkLst>
            <pc:docMk/>
            <pc:sldMk cId="663796250" sldId="360"/>
            <ac:spMk id="12" creationId="{78B90B17-61E1-4CB3-B482-3B45501B1F87}"/>
          </ac:spMkLst>
        </pc:spChg>
        <pc:spChg chg="mod">
          <ac:chgData name="QU Guannan" userId="459ef0fc5a933e81" providerId="LiveId" clId="{6B83F54B-E08D-4467-A465-B4C3298690DD}" dt="2021-10-13T03:23:52.508" v="4905" actId="20577"/>
          <ac:spMkLst>
            <pc:docMk/>
            <pc:sldMk cId="663796250" sldId="360"/>
            <ac:spMk id="13" creationId="{92EE603B-9ABC-49F0-B75A-DD5A3A9A6596}"/>
          </ac:spMkLst>
        </pc:spChg>
        <pc:grpChg chg="add mod">
          <ac:chgData name="QU Guannan" userId="459ef0fc5a933e81" providerId="LiveId" clId="{6B83F54B-E08D-4467-A465-B4C3298690DD}" dt="2021-10-13T02:58:18.769" v="4425" actId="1076"/>
          <ac:grpSpMkLst>
            <pc:docMk/>
            <pc:sldMk cId="663796250" sldId="360"/>
            <ac:grpSpMk id="4" creationId="{F8E741CB-5947-44D6-A929-6CB02B279C9E}"/>
          </ac:grpSpMkLst>
        </pc:grpChg>
        <pc:grpChg chg="add mod">
          <ac:chgData name="QU Guannan" userId="459ef0fc5a933e81" providerId="LiveId" clId="{6B83F54B-E08D-4467-A465-B4C3298690DD}" dt="2021-10-13T02:58:23.040" v="4426" actId="1076"/>
          <ac:grpSpMkLst>
            <pc:docMk/>
            <pc:sldMk cId="663796250" sldId="360"/>
            <ac:grpSpMk id="11" creationId="{9DF6816D-9315-403B-8F16-8A414C025AD3}"/>
          </ac:grpSpMkLst>
        </pc:grpChg>
        <pc:picChg chg="add mod">
          <ac:chgData name="QU Guannan" userId="459ef0fc5a933e81" providerId="LiveId" clId="{6B83F54B-E08D-4467-A465-B4C3298690DD}" dt="2021-10-13T02:44:51.631" v="4334" actId="1076"/>
          <ac:picMkLst>
            <pc:docMk/>
            <pc:sldMk cId="663796250" sldId="360"/>
            <ac:picMk id="3" creationId="{21B288F6-D0D0-4B35-93F0-94BF985068B8}"/>
          </ac:picMkLst>
        </pc:picChg>
        <pc:picChg chg="add del mod">
          <ac:chgData name="QU Guannan" userId="459ef0fc5a933e81" providerId="LiveId" clId="{6B83F54B-E08D-4467-A465-B4C3298690DD}" dt="2021-10-13T02:45:39.563" v="4340"/>
          <ac:picMkLst>
            <pc:docMk/>
            <pc:sldMk cId="663796250" sldId="360"/>
            <ac:picMk id="9" creationId="{7337A3EC-D247-4A06-9019-443C2369110A}"/>
          </ac:picMkLst>
        </pc:picChg>
        <pc:picChg chg="add mod">
          <ac:chgData name="QU Guannan" userId="459ef0fc5a933e81" providerId="LiveId" clId="{6B83F54B-E08D-4467-A465-B4C3298690DD}" dt="2021-10-13T03:06:08.205" v="4438" actId="14100"/>
          <ac:picMkLst>
            <pc:docMk/>
            <pc:sldMk cId="663796250" sldId="360"/>
            <ac:picMk id="20" creationId="{FBF67322-D0E4-49F1-9A7A-B0A2E2212218}"/>
          </ac:picMkLst>
        </pc:picChg>
        <pc:cxnChg chg="add mod">
          <ac:chgData name="QU Guannan" userId="459ef0fc5a933e81" providerId="LiveId" clId="{6B83F54B-E08D-4467-A465-B4C3298690DD}" dt="2021-10-13T02:58:37.404" v="4429" actId="1582"/>
          <ac:cxnSpMkLst>
            <pc:docMk/>
            <pc:sldMk cId="663796250" sldId="360"/>
            <ac:cxnSpMk id="15" creationId="{77FCEB44-CCFB-4A35-A235-94C3F5202420}"/>
          </ac:cxnSpMkLst>
        </pc:cxnChg>
      </pc:sldChg>
      <pc:sldChg chg="addSp delSp modSp new mod">
        <pc:chgData name="QU Guannan" userId="459ef0fc5a933e81" providerId="LiveId" clId="{6B83F54B-E08D-4467-A465-B4C3298690DD}" dt="2021-10-13T03:29:35.280" v="5010" actId="14100"/>
        <pc:sldMkLst>
          <pc:docMk/>
          <pc:sldMk cId="3827981238" sldId="361"/>
        </pc:sldMkLst>
        <pc:spChg chg="mod">
          <ac:chgData name="QU Guannan" userId="459ef0fc5a933e81" providerId="LiveId" clId="{6B83F54B-E08D-4467-A465-B4C3298690DD}" dt="2021-10-13T03:25:49.318" v="4912"/>
          <ac:spMkLst>
            <pc:docMk/>
            <pc:sldMk cId="3827981238" sldId="361"/>
            <ac:spMk id="9" creationId="{F245F082-44EB-4483-9D31-DFBF22B57F68}"/>
          </ac:spMkLst>
        </pc:spChg>
        <pc:spChg chg="mod">
          <ac:chgData name="QU Guannan" userId="459ef0fc5a933e81" providerId="LiveId" clId="{6B83F54B-E08D-4467-A465-B4C3298690DD}" dt="2021-10-13T03:25:49.318" v="4912"/>
          <ac:spMkLst>
            <pc:docMk/>
            <pc:sldMk cId="3827981238" sldId="361"/>
            <ac:spMk id="10" creationId="{36D2EC64-5D7D-4A63-B633-6DC90F8BBA95}"/>
          </ac:spMkLst>
        </pc:spChg>
        <pc:spChg chg="mod">
          <ac:chgData name="QU Guannan" userId="459ef0fc5a933e81" providerId="LiveId" clId="{6B83F54B-E08D-4467-A465-B4C3298690DD}" dt="2021-10-13T03:25:49.318" v="4912"/>
          <ac:spMkLst>
            <pc:docMk/>
            <pc:sldMk cId="3827981238" sldId="361"/>
            <ac:spMk id="12" creationId="{113AF0DA-1421-4B74-92B9-F7D6A7A5BE92}"/>
          </ac:spMkLst>
        </pc:spChg>
        <pc:spChg chg="mod">
          <ac:chgData name="QU Guannan" userId="459ef0fc5a933e81" providerId="LiveId" clId="{6B83F54B-E08D-4467-A465-B4C3298690DD}" dt="2021-10-13T03:27:36.363" v="4961" actId="20577"/>
          <ac:spMkLst>
            <pc:docMk/>
            <pc:sldMk cId="3827981238" sldId="361"/>
            <ac:spMk id="13" creationId="{C028DB7D-3D67-4357-ABB7-026C5553772F}"/>
          </ac:spMkLst>
        </pc:spChg>
        <pc:spChg chg="add del mod">
          <ac:chgData name="QU Guannan" userId="459ef0fc5a933e81" providerId="LiveId" clId="{6B83F54B-E08D-4467-A465-B4C3298690DD}" dt="2021-10-13T03:26:04.927" v="4915"/>
          <ac:spMkLst>
            <pc:docMk/>
            <pc:sldMk cId="3827981238" sldId="361"/>
            <ac:spMk id="15" creationId="{78892C14-E687-4B7E-A543-C0ECB5A0A698}"/>
          </ac:spMkLst>
        </pc:spChg>
        <pc:spChg chg="mod">
          <ac:chgData name="QU Guannan" userId="459ef0fc5a933e81" providerId="LiveId" clId="{6B83F54B-E08D-4467-A465-B4C3298690DD}" dt="2021-10-13T03:26:24.610" v="4922" actId="20577"/>
          <ac:spMkLst>
            <pc:docMk/>
            <pc:sldMk cId="3827981238" sldId="361"/>
            <ac:spMk id="17" creationId="{A3CD1140-B64F-485B-85C9-99D1DC6ACC5E}"/>
          </ac:spMkLst>
        </pc:spChg>
        <pc:spChg chg="mod">
          <ac:chgData name="QU Guannan" userId="459ef0fc5a933e81" providerId="LiveId" clId="{6B83F54B-E08D-4467-A465-B4C3298690DD}" dt="2021-10-13T03:28:05.563" v="4967" actId="20577"/>
          <ac:spMkLst>
            <pc:docMk/>
            <pc:sldMk cId="3827981238" sldId="361"/>
            <ac:spMk id="18" creationId="{AFD89074-E4D6-49CA-9575-FAAC945EC4DC}"/>
          </ac:spMkLst>
        </pc:spChg>
        <pc:spChg chg="add del mod">
          <ac:chgData name="QU Guannan" userId="459ef0fc5a933e81" providerId="LiveId" clId="{6B83F54B-E08D-4467-A465-B4C3298690DD}" dt="2021-10-13T03:28:15.268" v="4970"/>
          <ac:spMkLst>
            <pc:docMk/>
            <pc:sldMk cId="3827981238" sldId="361"/>
            <ac:spMk id="20" creationId="{A8FE0AEB-5452-494F-BAFE-54CF051CCDDC}"/>
          </ac:spMkLst>
        </pc:spChg>
        <pc:spChg chg="mod">
          <ac:chgData name="QU Guannan" userId="459ef0fc5a933e81" providerId="LiveId" clId="{6B83F54B-E08D-4467-A465-B4C3298690DD}" dt="2021-10-13T03:28:30.314" v="4977" actId="20577"/>
          <ac:spMkLst>
            <pc:docMk/>
            <pc:sldMk cId="3827981238" sldId="361"/>
            <ac:spMk id="22" creationId="{C33CA7C2-8F97-4A22-9EBA-4F12A225B51D}"/>
          </ac:spMkLst>
        </pc:spChg>
        <pc:spChg chg="mod">
          <ac:chgData name="QU Guannan" userId="459ef0fc5a933e81" providerId="LiveId" clId="{6B83F54B-E08D-4467-A465-B4C3298690DD}" dt="2021-10-13T03:29:21.575" v="5007" actId="20577"/>
          <ac:spMkLst>
            <pc:docMk/>
            <pc:sldMk cId="3827981238" sldId="361"/>
            <ac:spMk id="23" creationId="{F1263916-2372-42AF-95FC-EF409F480E85}"/>
          </ac:spMkLst>
        </pc:spChg>
        <pc:grpChg chg="add mod">
          <ac:chgData name="QU Guannan" userId="459ef0fc5a933e81" providerId="LiveId" clId="{6B83F54B-E08D-4467-A465-B4C3298690DD}" dt="2021-10-13T03:25:53.284" v="4913" actId="1076"/>
          <ac:grpSpMkLst>
            <pc:docMk/>
            <pc:sldMk cId="3827981238" sldId="361"/>
            <ac:grpSpMk id="8" creationId="{75EAC8AA-33B2-41FD-808A-5AEB98AA723E}"/>
          </ac:grpSpMkLst>
        </pc:grpChg>
        <pc:grpChg chg="add mod">
          <ac:chgData name="QU Guannan" userId="459ef0fc5a933e81" providerId="LiveId" clId="{6B83F54B-E08D-4467-A465-B4C3298690DD}" dt="2021-10-13T03:25:53.284" v="4913" actId="1076"/>
          <ac:grpSpMkLst>
            <pc:docMk/>
            <pc:sldMk cId="3827981238" sldId="361"/>
            <ac:grpSpMk id="11" creationId="{0186D959-1A3F-4CC0-BE82-1A12DAC143B1}"/>
          </ac:grpSpMkLst>
        </pc:grpChg>
        <pc:grpChg chg="add del mod">
          <ac:chgData name="QU Guannan" userId="459ef0fc5a933e81" providerId="LiveId" clId="{6B83F54B-E08D-4467-A465-B4C3298690DD}" dt="2021-10-13T03:28:08.352" v="4968" actId="478"/>
          <ac:grpSpMkLst>
            <pc:docMk/>
            <pc:sldMk cId="3827981238" sldId="361"/>
            <ac:grpSpMk id="16" creationId="{6566146B-B91E-4EF2-9663-BC29DDD044E2}"/>
          </ac:grpSpMkLst>
        </pc:grpChg>
        <pc:grpChg chg="add mod">
          <ac:chgData name="QU Guannan" userId="459ef0fc5a933e81" providerId="LiveId" clId="{6B83F54B-E08D-4467-A465-B4C3298690DD}" dt="2021-10-13T03:28:23.921" v="4972" actId="1076"/>
          <ac:grpSpMkLst>
            <pc:docMk/>
            <pc:sldMk cId="3827981238" sldId="361"/>
            <ac:grpSpMk id="21" creationId="{C73CBCDF-3B0B-4203-B949-F5D781E96124}"/>
          </ac:grpSpMkLst>
        </pc:grpChg>
        <pc:picChg chg="add mod">
          <ac:chgData name="QU Guannan" userId="459ef0fc5a933e81" providerId="LiveId" clId="{6B83F54B-E08D-4467-A465-B4C3298690DD}" dt="2021-10-13T03:24:59.034" v="4906" actId="1076"/>
          <ac:picMkLst>
            <pc:docMk/>
            <pc:sldMk cId="3827981238" sldId="361"/>
            <ac:picMk id="3" creationId="{5ABA7F2A-EC80-4924-B271-723BF3D995E4}"/>
          </ac:picMkLst>
        </pc:picChg>
        <pc:picChg chg="add mod">
          <ac:chgData name="QU Guannan" userId="459ef0fc5a933e81" providerId="LiveId" clId="{6B83F54B-E08D-4467-A465-B4C3298690DD}" dt="2021-10-13T03:25:25.426" v="4909" actId="1076"/>
          <ac:picMkLst>
            <pc:docMk/>
            <pc:sldMk cId="3827981238" sldId="361"/>
            <ac:picMk id="4" creationId="{5D22C15A-1D5E-4703-9E13-97C5E0A79024}"/>
          </ac:picMkLst>
        </pc:picChg>
        <pc:picChg chg="add mod">
          <ac:chgData name="QU Guannan" userId="459ef0fc5a933e81" providerId="LiveId" clId="{6B83F54B-E08D-4467-A465-B4C3298690DD}" dt="2021-10-13T03:25:01.562" v="4907" actId="1076"/>
          <ac:picMkLst>
            <pc:docMk/>
            <pc:sldMk cId="3827981238" sldId="361"/>
            <ac:picMk id="5" creationId="{E4F4299D-99A3-4D69-BB40-7406B7EFFBC3}"/>
          </ac:picMkLst>
        </pc:picChg>
        <pc:picChg chg="add del">
          <ac:chgData name="QU Guannan" userId="459ef0fc5a933e81" providerId="LiveId" clId="{6B83F54B-E08D-4467-A465-B4C3298690DD}" dt="2021-10-13T03:25:39.869" v="4911" actId="478"/>
          <ac:picMkLst>
            <pc:docMk/>
            <pc:sldMk cId="3827981238" sldId="361"/>
            <ac:picMk id="7" creationId="{620F8FAC-10BD-4B8C-8B97-60AA75AD2692}"/>
          </ac:picMkLst>
        </pc:picChg>
        <pc:cxnChg chg="add mod">
          <ac:chgData name="QU Guannan" userId="459ef0fc5a933e81" providerId="LiveId" clId="{6B83F54B-E08D-4467-A465-B4C3298690DD}" dt="2021-10-13T03:27:40.329" v="4962" actId="14100"/>
          <ac:cxnSpMkLst>
            <pc:docMk/>
            <pc:sldMk cId="3827981238" sldId="361"/>
            <ac:cxnSpMk id="14" creationId="{9AA0CF20-F6EC-4259-8F3E-E03910DACA60}"/>
          </ac:cxnSpMkLst>
        </pc:cxnChg>
        <pc:cxnChg chg="add mod">
          <ac:chgData name="QU Guannan" userId="459ef0fc5a933e81" providerId="LiveId" clId="{6B83F54B-E08D-4467-A465-B4C3298690DD}" dt="2021-10-13T03:29:35.280" v="5010" actId="14100"/>
          <ac:cxnSpMkLst>
            <pc:docMk/>
            <pc:sldMk cId="3827981238" sldId="361"/>
            <ac:cxnSpMk id="24" creationId="{ED1A2AA3-4359-4E0E-B33D-D3D54A57C9EE}"/>
          </ac:cxnSpMkLst>
        </pc:cxnChg>
      </pc:sldChg>
      <pc:sldChg chg="addSp modSp new mod">
        <pc:chgData name="QU Guannan" userId="459ef0fc5a933e81" providerId="LiveId" clId="{6B83F54B-E08D-4467-A465-B4C3298690DD}" dt="2021-10-08T02:54:59.604" v="3668" actId="1076"/>
        <pc:sldMkLst>
          <pc:docMk/>
          <pc:sldMk cId="2056671033" sldId="362"/>
        </pc:sldMkLst>
        <pc:spChg chg="add mod">
          <ac:chgData name="QU Guannan" userId="459ef0fc5a933e81" providerId="LiveId" clId="{6B83F54B-E08D-4467-A465-B4C3298690DD}" dt="2021-10-08T02:54:01.166" v="3666" actId="14100"/>
          <ac:spMkLst>
            <pc:docMk/>
            <pc:sldMk cId="2056671033" sldId="362"/>
            <ac:spMk id="3" creationId="{174E1B19-1CAD-4D4B-A163-764685B451DD}"/>
          </ac:spMkLst>
        </pc:spChg>
        <pc:picChg chg="add mod">
          <ac:chgData name="QU Guannan" userId="459ef0fc5a933e81" providerId="LiveId" clId="{6B83F54B-E08D-4467-A465-B4C3298690DD}" dt="2021-10-08T02:54:59.604" v="3668" actId="1076"/>
          <ac:picMkLst>
            <pc:docMk/>
            <pc:sldMk cId="2056671033" sldId="362"/>
            <ac:picMk id="5" creationId="{FD1BC5CD-3AB9-440A-8D38-C45C7B6F173B}"/>
          </ac:picMkLst>
        </pc:picChg>
      </pc:sldChg>
      <pc:sldChg chg="addSp modSp new mod">
        <pc:chgData name="QU Guannan" userId="459ef0fc5a933e81" providerId="LiveId" clId="{6B83F54B-E08D-4467-A465-B4C3298690DD}" dt="2021-10-08T02:56:20.261" v="3683" actId="14100"/>
        <pc:sldMkLst>
          <pc:docMk/>
          <pc:sldMk cId="2988220088" sldId="363"/>
        </pc:sldMkLst>
        <pc:spChg chg="add mod">
          <ac:chgData name="QU Guannan" userId="459ef0fc5a933e81" providerId="LiveId" clId="{6B83F54B-E08D-4467-A465-B4C3298690DD}" dt="2021-10-08T02:56:20.261" v="3683" actId="14100"/>
          <ac:spMkLst>
            <pc:docMk/>
            <pc:sldMk cId="2988220088" sldId="363"/>
            <ac:spMk id="4" creationId="{E3E239DD-D948-456B-BD0E-11C838C81339}"/>
          </ac:spMkLst>
        </pc:spChg>
        <pc:picChg chg="add mod">
          <ac:chgData name="QU Guannan" userId="459ef0fc5a933e81" providerId="LiveId" clId="{6B83F54B-E08D-4467-A465-B4C3298690DD}" dt="2021-10-08T02:55:30.918" v="3672" actId="14100"/>
          <ac:picMkLst>
            <pc:docMk/>
            <pc:sldMk cId="2988220088" sldId="363"/>
            <ac:picMk id="3" creationId="{271237E1-3450-4D74-A184-4EBA956792AD}"/>
          </ac:picMkLst>
        </pc:picChg>
      </pc:sldChg>
      <pc:sldChg chg="addSp modSp new mod">
        <pc:chgData name="QU Guannan" userId="459ef0fc5a933e81" providerId="LiveId" clId="{6B83F54B-E08D-4467-A465-B4C3298690DD}" dt="2021-10-08T02:58:39.026" v="3699" actId="1076"/>
        <pc:sldMkLst>
          <pc:docMk/>
          <pc:sldMk cId="199153979" sldId="364"/>
        </pc:sldMkLst>
        <pc:spChg chg="add mod">
          <ac:chgData name="QU Guannan" userId="459ef0fc5a933e81" providerId="LiveId" clId="{6B83F54B-E08D-4467-A465-B4C3298690DD}" dt="2021-10-08T02:57:30.579" v="3692" actId="1076"/>
          <ac:spMkLst>
            <pc:docMk/>
            <pc:sldMk cId="199153979" sldId="364"/>
            <ac:spMk id="3" creationId="{32209584-429E-4CDC-9B48-D94D654FC816}"/>
          </ac:spMkLst>
        </pc:spChg>
        <pc:spChg chg="add mod">
          <ac:chgData name="QU Guannan" userId="459ef0fc5a933e81" providerId="LiveId" clId="{6B83F54B-E08D-4467-A465-B4C3298690DD}" dt="2021-10-08T02:57:55.836" v="3697" actId="14100"/>
          <ac:spMkLst>
            <pc:docMk/>
            <pc:sldMk cId="199153979" sldId="364"/>
            <ac:spMk id="5" creationId="{B84D5028-3EC9-4726-A8AB-9841677B2D6E}"/>
          </ac:spMkLst>
        </pc:spChg>
        <pc:picChg chg="add mod">
          <ac:chgData name="QU Guannan" userId="459ef0fc5a933e81" providerId="LiveId" clId="{6B83F54B-E08D-4467-A465-B4C3298690DD}" dt="2021-10-08T02:58:39.026" v="3699" actId="1076"/>
          <ac:picMkLst>
            <pc:docMk/>
            <pc:sldMk cId="199153979" sldId="364"/>
            <ac:picMk id="7" creationId="{92927A44-B740-4D1F-80C0-EF2F610FC472}"/>
          </ac:picMkLst>
        </pc:picChg>
      </pc:sldChg>
      <pc:sldChg chg="addSp new mod">
        <pc:chgData name="QU Guannan" userId="459ef0fc5a933e81" providerId="LiveId" clId="{6B83F54B-E08D-4467-A465-B4C3298690DD}" dt="2021-10-08T03:04:27.025" v="3701" actId="22"/>
        <pc:sldMkLst>
          <pc:docMk/>
          <pc:sldMk cId="2520263869" sldId="365"/>
        </pc:sldMkLst>
        <pc:picChg chg="add">
          <ac:chgData name="QU Guannan" userId="459ef0fc5a933e81" providerId="LiveId" clId="{6B83F54B-E08D-4467-A465-B4C3298690DD}" dt="2021-10-08T03:04:27.025" v="3701" actId="22"/>
          <ac:picMkLst>
            <pc:docMk/>
            <pc:sldMk cId="2520263869" sldId="365"/>
            <ac:picMk id="3" creationId="{C4D81137-7E5E-4146-BA4C-47EDDBDB4DA6}"/>
          </ac:picMkLst>
        </pc:picChg>
      </pc:sldChg>
      <pc:sldChg chg="addSp delSp modSp new mod">
        <pc:chgData name="QU Guannan" userId="459ef0fc5a933e81" providerId="LiveId" clId="{6B83F54B-E08D-4467-A465-B4C3298690DD}" dt="2021-10-08T03:08:03.726" v="3726" actId="14100"/>
        <pc:sldMkLst>
          <pc:docMk/>
          <pc:sldMk cId="1995190059" sldId="366"/>
        </pc:sldMkLst>
        <pc:spChg chg="add del mod">
          <ac:chgData name="QU Guannan" userId="459ef0fc5a933e81" providerId="LiveId" clId="{6B83F54B-E08D-4467-A465-B4C3298690DD}" dt="2021-10-08T03:07:51.164" v="3722"/>
          <ac:spMkLst>
            <pc:docMk/>
            <pc:sldMk cId="1995190059" sldId="366"/>
            <ac:spMk id="5" creationId="{FE332D6D-B424-42E0-83E7-0564034FE84D}"/>
          </ac:spMkLst>
        </pc:spChg>
        <pc:spChg chg="add mod">
          <ac:chgData name="QU Guannan" userId="459ef0fc5a933e81" providerId="LiveId" clId="{6B83F54B-E08D-4467-A465-B4C3298690DD}" dt="2021-10-08T03:08:03.726" v="3726" actId="14100"/>
          <ac:spMkLst>
            <pc:docMk/>
            <pc:sldMk cId="1995190059" sldId="366"/>
            <ac:spMk id="6" creationId="{B467BE80-0044-4F2B-BE72-14D2F9753AE7}"/>
          </ac:spMkLst>
        </pc:spChg>
        <pc:picChg chg="add mod">
          <ac:chgData name="QU Guannan" userId="459ef0fc5a933e81" providerId="LiveId" clId="{6B83F54B-E08D-4467-A465-B4C3298690DD}" dt="2021-10-08T03:07:36.941" v="3717" actId="1076"/>
          <ac:picMkLst>
            <pc:docMk/>
            <pc:sldMk cId="1995190059" sldId="366"/>
            <ac:picMk id="3" creationId="{19FD47F2-6C76-412D-B765-ADA4CE78BBEA}"/>
          </ac:picMkLst>
        </pc:picChg>
      </pc:sldChg>
      <pc:sldChg chg="modSp mod">
        <pc:chgData name="QU Guannan" userId="459ef0fc5a933e81" providerId="LiveId" clId="{6B83F54B-E08D-4467-A465-B4C3298690DD}" dt="2021-10-15T03:06:07.575" v="5038" actId="20577"/>
        <pc:sldMkLst>
          <pc:docMk/>
          <pc:sldMk cId="388465718" sldId="367"/>
        </pc:sldMkLst>
        <pc:spChg chg="mod">
          <ac:chgData name="QU Guannan" userId="459ef0fc5a933e81" providerId="LiveId" clId="{6B83F54B-E08D-4467-A465-B4C3298690DD}" dt="2021-10-15T03:06:07.575" v="5038" actId="20577"/>
          <ac:spMkLst>
            <pc:docMk/>
            <pc:sldMk cId="388465718" sldId="367"/>
            <ac:spMk id="3" creationId="{00000000-0000-0000-0000-000000000000}"/>
          </ac:spMkLst>
        </pc:spChg>
      </pc:sldChg>
    </pc:docChg>
  </pc:docChgLst>
  <pc:docChgLst>
    <pc:chgData name="QU Guannan" userId="459ef0fc5a933e81" providerId="LiveId" clId="{23B06441-A949-40E5-AE97-39C3D03F55FC}"/>
    <pc:docChg chg="undo custSel addSld delSld modSld">
      <pc:chgData name="QU Guannan" userId="459ef0fc5a933e81" providerId="LiveId" clId="{23B06441-A949-40E5-AE97-39C3D03F55FC}" dt="2021-09-14T06:36:03.769" v="3875" actId="1076"/>
      <pc:docMkLst>
        <pc:docMk/>
      </pc:docMkLst>
      <pc:sldChg chg="modSp new mod">
        <pc:chgData name="QU Guannan" userId="459ef0fc5a933e81" providerId="LiveId" clId="{23B06441-A949-40E5-AE97-39C3D03F55FC}" dt="2021-09-14T05:09:54.418" v="254" actId="403"/>
        <pc:sldMkLst>
          <pc:docMk/>
          <pc:sldMk cId="957072895" sldId="257"/>
        </pc:sldMkLst>
        <pc:spChg chg="mod">
          <ac:chgData name="QU Guannan" userId="459ef0fc5a933e81" providerId="LiveId" clId="{23B06441-A949-40E5-AE97-39C3D03F55FC}" dt="2021-09-14T05:08:30.454" v="31" actId="20577"/>
          <ac:spMkLst>
            <pc:docMk/>
            <pc:sldMk cId="957072895" sldId="257"/>
            <ac:spMk id="2" creationId="{2746A824-911C-4863-A9D8-86C9ECC02514}"/>
          </ac:spMkLst>
        </pc:spChg>
        <pc:spChg chg="mod">
          <ac:chgData name="QU Guannan" userId="459ef0fc5a933e81" providerId="LiveId" clId="{23B06441-A949-40E5-AE97-39C3D03F55FC}" dt="2021-09-14T05:09:54.418" v="254" actId="403"/>
          <ac:spMkLst>
            <pc:docMk/>
            <pc:sldMk cId="957072895" sldId="257"/>
            <ac:spMk id="3" creationId="{4394F093-9DE2-4527-9E60-6E2EFD51BC36}"/>
          </ac:spMkLst>
        </pc:spChg>
      </pc:sldChg>
      <pc:sldChg chg="addSp modSp new mod modNotesTx">
        <pc:chgData name="QU Guannan" userId="459ef0fc5a933e81" providerId="LiveId" clId="{23B06441-A949-40E5-AE97-39C3D03F55FC}" dt="2021-09-14T05:25:00.353" v="1714" actId="20577"/>
        <pc:sldMkLst>
          <pc:docMk/>
          <pc:sldMk cId="3008813861" sldId="258"/>
        </pc:sldMkLst>
        <pc:spChg chg="mod">
          <ac:chgData name="QU Guannan" userId="459ef0fc5a933e81" providerId="LiveId" clId="{23B06441-A949-40E5-AE97-39C3D03F55FC}" dt="2021-09-14T05:10:17.824" v="273" actId="20577"/>
          <ac:spMkLst>
            <pc:docMk/>
            <pc:sldMk cId="3008813861" sldId="258"/>
            <ac:spMk id="2" creationId="{D404389A-CDF2-45FE-97B2-DF9C7A47C818}"/>
          </ac:spMkLst>
        </pc:spChg>
        <pc:spChg chg="mod">
          <ac:chgData name="QU Guannan" userId="459ef0fc5a933e81" providerId="LiveId" clId="{23B06441-A949-40E5-AE97-39C3D03F55FC}" dt="2021-09-14T05:20:00.837" v="1271" actId="1076"/>
          <ac:spMkLst>
            <pc:docMk/>
            <pc:sldMk cId="3008813861" sldId="258"/>
            <ac:spMk id="3" creationId="{A30C1564-5F4E-459F-89D9-12E567778051}"/>
          </ac:spMkLst>
        </pc:spChg>
        <pc:picChg chg="add mod">
          <ac:chgData name="QU Guannan" userId="459ef0fc5a933e81" providerId="LiveId" clId="{23B06441-A949-40E5-AE97-39C3D03F55FC}" dt="2021-09-14T05:18:45.254" v="1035" actId="14100"/>
          <ac:picMkLst>
            <pc:docMk/>
            <pc:sldMk cId="3008813861" sldId="258"/>
            <ac:picMk id="5" creationId="{B18C056D-A466-4A14-9620-F06F2B81886F}"/>
          </ac:picMkLst>
        </pc:picChg>
      </pc:sldChg>
      <pc:sldChg chg="addSp delSp modSp mod">
        <pc:chgData name="QU Guannan" userId="459ef0fc5a933e81" providerId="LiveId" clId="{23B06441-A949-40E5-AE97-39C3D03F55FC}" dt="2021-09-14T05:30:46.636" v="1851" actId="20577"/>
        <pc:sldMkLst>
          <pc:docMk/>
          <pc:sldMk cId="988933123" sldId="259"/>
        </pc:sldMkLst>
        <pc:spChg chg="mod">
          <ac:chgData name="QU Guannan" userId="459ef0fc5a933e81" providerId="LiveId" clId="{23B06441-A949-40E5-AE97-39C3D03F55FC}" dt="2021-09-14T05:30:46.636" v="1851" actId="20577"/>
          <ac:spMkLst>
            <pc:docMk/>
            <pc:sldMk cId="988933123" sldId="259"/>
            <ac:spMk id="2" creationId="{D404389A-CDF2-45FE-97B2-DF9C7A47C818}"/>
          </ac:spMkLst>
        </pc:spChg>
        <pc:spChg chg="del">
          <ac:chgData name="QU Guannan" userId="459ef0fc5a933e81" providerId="LiveId" clId="{23B06441-A949-40E5-AE97-39C3D03F55FC}" dt="2021-09-14T05:20:18.694" v="1272" actId="478"/>
          <ac:spMkLst>
            <pc:docMk/>
            <pc:sldMk cId="988933123" sldId="259"/>
            <ac:spMk id="3" creationId="{A30C1564-5F4E-459F-89D9-12E567778051}"/>
          </ac:spMkLst>
        </pc:spChg>
        <pc:spChg chg="add del mod">
          <ac:chgData name="QU Guannan" userId="459ef0fc5a933e81" providerId="LiveId" clId="{23B06441-A949-40E5-AE97-39C3D03F55FC}" dt="2021-09-14T05:20:21.349" v="1273" actId="478"/>
          <ac:spMkLst>
            <pc:docMk/>
            <pc:sldMk cId="988933123" sldId="259"/>
            <ac:spMk id="6" creationId="{7F9CE976-F9B8-42B1-A50A-278143F58131}"/>
          </ac:spMkLst>
        </pc:spChg>
        <pc:spChg chg="add mod">
          <ac:chgData name="QU Guannan" userId="459ef0fc5a933e81" providerId="LiveId" clId="{23B06441-A949-40E5-AE97-39C3D03F55FC}" dt="2021-09-14T05:30:03.734" v="1826" actId="1076"/>
          <ac:spMkLst>
            <pc:docMk/>
            <pc:sldMk cId="988933123" sldId="259"/>
            <ac:spMk id="9" creationId="{C524D246-9768-40C3-B52B-7D9F112E460E}"/>
          </ac:spMkLst>
        </pc:spChg>
        <pc:spChg chg="add del mod">
          <ac:chgData name="QU Guannan" userId="459ef0fc5a933e81" providerId="LiveId" clId="{23B06441-A949-40E5-AE97-39C3D03F55FC}" dt="2021-09-14T05:26:12.817" v="1720" actId="478"/>
          <ac:spMkLst>
            <pc:docMk/>
            <pc:sldMk cId="988933123" sldId="259"/>
            <ac:spMk id="10" creationId="{1F4A3DC3-9C42-4280-8880-6874D7DE88C1}"/>
          </ac:spMkLst>
        </pc:spChg>
        <pc:spChg chg="add mod">
          <ac:chgData name="QU Guannan" userId="459ef0fc5a933e81" providerId="LiveId" clId="{23B06441-A949-40E5-AE97-39C3D03F55FC}" dt="2021-09-14T05:29:52.288" v="1821" actId="14100"/>
          <ac:spMkLst>
            <pc:docMk/>
            <pc:sldMk cId="988933123" sldId="259"/>
            <ac:spMk id="11" creationId="{FDAF5183-F32B-4355-870A-62DC5B139F74}"/>
          </ac:spMkLst>
        </pc:spChg>
        <pc:picChg chg="del mod">
          <ac:chgData name="QU Guannan" userId="459ef0fc5a933e81" providerId="LiveId" clId="{23B06441-A949-40E5-AE97-39C3D03F55FC}" dt="2021-09-14T05:25:54.407" v="1715" actId="478"/>
          <ac:picMkLst>
            <pc:docMk/>
            <pc:sldMk cId="988933123" sldId="259"/>
            <ac:picMk id="5" creationId="{B18C056D-A466-4A14-9620-F06F2B81886F}"/>
          </ac:picMkLst>
        </pc:picChg>
        <pc:picChg chg="add mod">
          <ac:chgData name="QU Guannan" userId="459ef0fc5a933e81" providerId="LiveId" clId="{23B06441-A949-40E5-AE97-39C3D03F55FC}" dt="2021-09-14T05:29:59.928" v="1825" actId="1076"/>
          <ac:picMkLst>
            <pc:docMk/>
            <pc:sldMk cId="988933123" sldId="259"/>
            <ac:picMk id="8" creationId="{9418797A-3D77-43C5-9398-5A4A0E564D68}"/>
          </ac:picMkLst>
        </pc:picChg>
        <pc:picChg chg="add mod">
          <ac:chgData name="QU Guannan" userId="459ef0fc5a933e81" providerId="LiveId" clId="{23B06441-A949-40E5-AE97-39C3D03F55FC}" dt="2021-09-14T05:30:08.934" v="1827" actId="1076"/>
          <ac:picMkLst>
            <pc:docMk/>
            <pc:sldMk cId="988933123" sldId="259"/>
            <ac:picMk id="13" creationId="{86F5E1AF-4FCB-4F8C-B7B1-3788DEFC85A8}"/>
          </ac:picMkLst>
        </pc:picChg>
      </pc:sldChg>
      <pc:sldChg chg="addSp delSp modSp add mod">
        <pc:chgData name="QU Guannan" userId="459ef0fc5a933e81" providerId="LiveId" clId="{23B06441-A949-40E5-AE97-39C3D03F55FC}" dt="2021-09-14T05:42:17.572" v="2121" actId="113"/>
        <pc:sldMkLst>
          <pc:docMk/>
          <pc:sldMk cId="1647315718" sldId="260"/>
        </pc:sldMkLst>
        <pc:spChg chg="mod">
          <ac:chgData name="QU Guannan" userId="459ef0fc5a933e81" providerId="LiveId" clId="{23B06441-A949-40E5-AE97-39C3D03F55FC}" dt="2021-09-14T05:42:17.572" v="2121" actId="113"/>
          <ac:spMkLst>
            <pc:docMk/>
            <pc:sldMk cId="1647315718" sldId="260"/>
            <ac:spMk id="2" creationId="{D404389A-CDF2-45FE-97B2-DF9C7A47C818}"/>
          </ac:spMkLst>
        </pc:spChg>
        <pc:spChg chg="add mod">
          <ac:chgData name="QU Guannan" userId="459ef0fc5a933e81" providerId="LiveId" clId="{23B06441-A949-40E5-AE97-39C3D03F55FC}" dt="2021-09-14T05:42:02.350" v="2120" actId="1076"/>
          <ac:spMkLst>
            <pc:docMk/>
            <pc:sldMk cId="1647315718" sldId="260"/>
            <ac:spMk id="7" creationId="{A7B8B8A8-7AF8-4F2F-A46D-FB89805453C6}"/>
          </ac:spMkLst>
        </pc:spChg>
        <pc:spChg chg="del">
          <ac:chgData name="QU Guannan" userId="459ef0fc5a933e81" providerId="LiveId" clId="{23B06441-A949-40E5-AE97-39C3D03F55FC}" dt="2021-09-14T05:37:28.169" v="1888" actId="478"/>
          <ac:spMkLst>
            <pc:docMk/>
            <pc:sldMk cId="1647315718" sldId="260"/>
            <ac:spMk id="9" creationId="{C524D246-9768-40C3-B52B-7D9F112E460E}"/>
          </ac:spMkLst>
        </pc:spChg>
        <pc:spChg chg="add mod">
          <ac:chgData name="QU Guannan" userId="459ef0fc5a933e81" providerId="LiveId" clId="{23B06441-A949-40E5-AE97-39C3D03F55FC}" dt="2021-09-14T05:41:35.749" v="2114" actId="27636"/>
          <ac:spMkLst>
            <pc:docMk/>
            <pc:sldMk cId="1647315718" sldId="260"/>
            <ac:spMk id="10" creationId="{9C599204-0ADC-420E-8A84-A30818CA84F6}"/>
          </ac:spMkLst>
        </pc:spChg>
        <pc:spChg chg="mod">
          <ac:chgData name="QU Guannan" userId="459ef0fc5a933e81" providerId="LiveId" clId="{23B06441-A949-40E5-AE97-39C3D03F55FC}" dt="2021-09-14T05:41:11.238" v="2075" actId="1076"/>
          <ac:spMkLst>
            <pc:docMk/>
            <pc:sldMk cId="1647315718" sldId="260"/>
            <ac:spMk id="11" creationId="{FDAF5183-F32B-4355-870A-62DC5B139F74}"/>
          </ac:spMkLst>
        </pc:spChg>
        <pc:picChg chg="add mod">
          <ac:chgData name="QU Guannan" userId="459ef0fc5a933e81" providerId="LiveId" clId="{23B06441-A949-40E5-AE97-39C3D03F55FC}" dt="2021-09-14T05:41:25.367" v="2081" actId="1076"/>
          <ac:picMkLst>
            <pc:docMk/>
            <pc:sldMk cId="1647315718" sldId="260"/>
            <ac:picMk id="4" creationId="{DFFFBC2B-428B-48B4-996B-08B4FBA6605E}"/>
          </ac:picMkLst>
        </pc:picChg>
        <pc:picChg chg="add mod">
          <ac:chgData name="QU Guannan" userId="459ef0fc5a933e81" providerId="LiveId" clId="{23B06441-A949-40E5-AE97-39C3D03F55FC}" dt="2021-09-14T05:41:26.831" v="2082" actId="1076"/>
          <ac:picMkLst>
            <pc:docMk/>
            <pc:sldMk cId="1647315718" sldId="260"/>
            <ac:picMk id="6" creationId="{C9B027C4-F880-413A-9331-CB8255B981D6}"/>
          </ac:picMkLst>
        </pc:picChg>
        <pc:picChg chg="del mod">
          <ac:chgData name="QU Guannan" userId="459ef0fc5a933e81" providerId="LiveId" clId="{23B06441-A949-40E5-AE97-39C3D03F55FC}" dt="2021-09-14T05:31:54.702" v="1884" actId="478"/>
          <ac:picMkLst>
            <pc:docMk/>
            <pc:sldMk cId="1647315718" sldId="260"/>
            <ac:picMk id="8" creationId="{9418797A-3D77-43C5-9398-5A4A0E564D68}"/>
          </ac:picMkLst>
        </pc:picChg>
        <pc:picChg chg="del mod">
          <ac:chgData name="QU Guannan" userId="459ef0fc5a933e81" providerId="LiveId" clId="{23B06441-A949-40E5-AE97-39C3D03F55FC}" dt="2021-09-14T05:31:56.635" v="1885" actId="478"/>
          <ac:picMkLst>
            <pc:docMk/>
            <pc:sldMk cId="1647315718" sldId="260"/>
            <ac:picMk id="13" creationId="{86F5E1AF-4FCB-4F8C-B7B1-3788DEFC85A8}"/>
          </ac:picMkLst>
        </pc:picChg>
      </pc:sldChg>
      <pc:sldChg chg="addSp delSp modSp add del mod">
        <pc:chgData name="QU Guannan" userId="459ef0fc5a933e81" providerId="LiveId" clId="{23B06441-A949-40E5-AE97-39C3D03F55FC}" dt="2021-09-14T06:10:50.339" v="2145" actId="1076"/>
        <pc:sldMkLst>
          <pc:docMk/>
          <pc:sldMk cId="2057829845" sldId="261"/>
        </pc:sldMkLst>
        <pc:spChg chg="mod">
          <ac:chgData name="QU Guannan" userId="459ef0fc5a933e81" providerId="LiveId" clId="{23B06441-A949-40E5-AE97-39C3D03F55FC}" dt="2021-09-14T05:42:31.811" v="2124" actId="113"/>
          <ac:spMkLst>
            <pc:docMk/>
            <pc:sldMk cId="2057829845" sldId="261"/>
            <ac:spMk id="2" creationId="{D404389A-CDF2-45FE-97B2-DF9C7A47C818}"/>
          </ac:spMkLst>
        </pc:spChg>
        <pc:spChg chg="mod ord">
          <ac:chgData name="QU Guannan" userId="459ef0fc5a933e81" providerId="LiveId" clId="{23B06441-A949-40E5-AE97-39C3D03F55FC}" dt="2021-09-14T06:10:45.394" v="2144" actId="14100"/>
          <ac:spMkLst>
            <pc:docMk/>
            <pc:sldMk cId="2057829845" sldId="261"/>
            <ac:spMk id="7" creationId="{A7B8B8A8-7AF8-4F2F-A46D-FB89805453C6}"/>
          </ac:spMkLst>
        </pc:spChg>
        <pc:spChg chg="del">
          <ac:chgData name="QU Guannan" userId="459ef0fc5a933e81" providerId="LiveId" clId="{23B06441-A949-40E5-AE97-39C3D03F55FC}" dt="2021-09-14T06:07:30.022" v="2129" actId="478"/>
          <ac:spMkLst>
            <pc:docMk/>
            <pc:sldMk cId="2057829845" sldId="261"/>
            <ac:spMk id="10" creationId="{9C599204-0ADC-420E-8A84-A30818CA84F6}"/>
          </ac:spMkLst>
        </pc:spChg>
        <pc:picChg chg="del">
          <ac:chgData name="QU Guannan" userId="459ef0fc5a933e81" providerId="LiveId" clId="{23B06441-A949-40E5-AE97-39C3D03F55FC}" dt="2021-09-14T06:07:24.117" v="2127" actId="478"/>
          <ac:picMkLst>
            <pc:docMk/>
            <pc:sldMk cId="2057829845" sldId="261"/>
            <ac:picMk id="4" creationId="{DFFFBC2B-428B-48B4-996B-08B4FBA6605E}"/>
          </ac:picMkLst>
        </pc:picChg>
        <pc:picChg chg="add mod">
          <ac:chgData name="QU Guannan" userId="459ef0fc5a933e81" providerId="LiveId" clId="{23B06441-A949-40E5-AE97-39C3D03F55FC}" dt="2021-09-14T06:10:33.051" v="2138" actId="1076"/>
          <ac:picMkLst>
            <pc:docMk/>
            <pc:sldMk cId="2057829845" sldId="261"/>
            <ac:picMk id="5" creationId="{8ABC80F2-B53E-46B7-BB4D-FE091D66A03F}"/>
          </ac:picMkLst>
        </pc:picChg>
        <pc:picChg chg="del">
          <ac:chgData name="QU Guannan" userId="459ef0fc5a933e81" providerId="LiveId" clId="{23B06441-A949-40E5-AE97-39C3D03F55FC}" dt="2021-09-14T06:07:25.836" v="2128" actId="478"/>
          <ac:picMkLst>
            <pc:docMk/>
            <pc:sldMk cId="2057829845" sldId="261"/>
            <ac:picMk id="6" creationId="{C9B027C4-F880-413A-9331-CB8255B981D6}"/>
          </ac:picMkLst>
        </pc:picChg>
        <pc:picChg chg="add mod">
          <ac:chgData name="QU Guannan" userId="459ef0fc5a933e81" providerId="LiveId" clId="{23B06441-A949-40E5-AE97-39C3D03F55FC}" dt="2021-09-14T06:10:50.339" v="2145" actId="1076"/>
          <ac:picMkLst>
            <pc:docMk/>
            <pc:sldMk cId="2057829845" sldId="261"/>
            <ac:picMk id="9" creationId="{4767F2BF-4A8C-4D71-935F-C61F697BCA8A}"/>
          </ac:picMkLst>
        </pc:picChg>
      </pc:sldChg>
      <pc:sldChg chg="addSp delSp modSp new mod">
        <pc:chgData name="QU Guannan" userId="459ef0fc5a933e81" providerId="LiveId" clId="{23B06441-A949-40E5-AE97-39C3D03F55FC}" dt="2021-09-14T06:12:58.328" v="2184" actId="1076"/>
        <pc:sldMkLst>
          <pc:docMk/>
          <pc:sldMk cId="46183479" sldId="262"/>
        </pc:sldMkLst>
        <pc:spChg chg="mod">
          <ac:chgData name="QU Guannan" userId="459ef0fc5a933e81" providerId="LiveId" clId="{23B06441-A949-40E5-AE97-39C3D03F55FC}" dt="2021-09-14T06:12:57.098" v="2183" actId="1076"/>
          <ac:spMkLst>
            <pc:docMk/>
            <pc:sldMk cId="46183479" sldId="262"/>
            <ac:spMk id="2" creationId="{FA758151-8FC6-4E7D-AF0F-8EF6DE8223C2}"/>
          </ac:spMkLst>
        </pc:spChg>
        <pc:spChg chg="del mod">
          <ac:chgData name="QU Guannan" userId="459ef0fc5a933e81" providerId="LiveId" clId="{23B06441-A949-40E5-AE97-39C3D03F55FC}" dt="2021-09-14T06:12:49.045" v="2182" actId="478"/>
          <ac:spMkLst>
            <pc:docMk/>
            <pc:sldMk cId="46183479" sldId="262"/>
            <ac:spMk id="3" creationId="{DB9FA4C6-4193-4DA7-9FFD-B4796B66E7A7}"/>
          </ac:spMkLst>
        </pc:spChg>
        <pc:picChg chg="add mod">
          <ac:chgData name="QU Guannan" userId="459ef0fc5a933e81" providerId="LiveId" clId="{23B06441-A949-40E5-AE97-39C3D03F55FC}" dt="2021-09-14T06:12:58.328" v="2184" actId="1076"/>
          <ac:picMkLst>
            <pc:docMk/>
            <pc:sldMk cId="46183479" sldId="262"/>
            <ac:picMk id="5" creationId="{474B7E34-245B-4015-A9C4-3DAD37277E69}"/>
          </ac:picMkLst>
        </pc:picChg>
      </pc:sldChg>
      <pc:sldChg chg="addSp delSp modSp new mod">
        <pc:chgData name="QU Guannan" userId="459ef0fc5a933e81" providerId="LiveId" clId="{23B06441-A949-40E5-AE97-39C3D03F55FC}" dt="2021-09-14T06:32:41.229" v="3717" actId="20577"/>
        <pc:sldMkLst>
          <pc:docMk/>
          <pc:sldMk cId="1207264664" sldId="263"/>
        </pc:sldMkLst>
        <pc:spChg chg="mod">
          <ac:chgData name="QU Guannan" userId="459ef0fc5a933e81" providerId="LiveId" clId="{23B06441-A949-40E5-AE97-39C3D03F55FC}" dt="2021-09-14T06:32:41.229" v="3717" actId="20577"/>
          <ac:spMkLst>
            <pc:docMk/>
            <pc:sldMk cId="1207264664" sldId="263"/>
            <ac:spMk id="2" creationId="{A621C7BF-9B39-4A47-AD9B-81CCFF87C941}"/>
          </ac:spMkLst>
        </pc:spChg>
        <pc:spChg chg="mod">
          <ac:chgData name="QU Guannan" userId="459ef0fc5a933e81" providerId="LiveId" clId="{23B06441-A949-40E5-AE97-39C3D03F55FC}" dt="2021-09-14T06:26:19.250" v="3122"/>
          <ac:spMkLst>
            <pc:docMk/>
            <pc:sldMk cId="1207264664" sldId="263"/>
            <ac:spMk id="3" creationId="{85531FE7-35D7-42F8-BBBB-1F36035E5A42}"/>
          </ac:spMkLst>
        </pc:spChg>
        <pc:picChg chg="add del mod">
          <ac:chgData name="QU Guannan" userId="459ef0fc5a933e81" providerId="LiveId" clId="{23B06441-A949-40E5-AE97-39C3D03F55FC}" dt="2021-09-14T06:23:29.752" v="2981" actId="478"/>
          <ac:picMkLst>
            <pc:docMk/>
            <pc:sldMk cId="1207264664" sldId="263"/>
            <ac:picMk id="5" creationId="{C9355345-6EF6-466D-AD9E-2A83A1E134CB}"/>
          </ac:picMkLst>
        </pc:picChg>
        <pc:picChg chg="add mod">
          <ac:chgData name="QU Guannan" userId="459ef0fc5a933e81" providerId="LiveId" clId="{23B06441-A949-40E5-AE97-39C3D03F55FC}" dt="2021-09-14T06:24:52.962" v="2993" actId="1076"/>
          <ac:picMkLst>
            <pc:docMk/>
            <pc:sldMk cId="1207264664" sldId="263"/>
            <ac:picMk id="7" creationId="{30889B6A-7E78-4E4C-8173-30AFAFB2F965}"/>
          </ac:picMkLst>
        </pc:picChg>
        <pc:picChg chg="add mod">
          <ac:chgData name="QU Guannan" userId="459ef0fc5a933e81" providerId="LiveId" clId="{23B06441-A949-40E5-AE97-39C3D03F55FC}" dt="2021-09-14T06:24:54.505" v="2994" actId="1076"/>
          <ac:picMkLst>
            <pc:docMk/>
            <pc:sldMk cId="1207264664" sldId="263"/>
            <ac:picMk id="9" creationId="{94B7E912-F955-43D9-89DC-8A5838565BD6}"/>
          </ac:picMkLst>
        </pc:picChg>
      </pc:sldChg>
      <pc:sldChg chg="addSp modSp new mod">
        <pc:chgData name="QU Guannan" userId="459ef0fc5a933e81" providerId="LiveId" clId="{23B06441-A949-40E5-AE97-39C3D03F55FC}" dt="2021-09-14T06:32:31.929" v="3716" actId="208"/>
        <pc:sldMkLst>
          <pc:docMk/>
          <pc:sldMk cId="715972547" sldId="264"/>
        </pc:sldMkLst>
        <pc:spChg chg="mod">
          <ac:chgData name="QU Guannan" userId="459ef0fc5a933e81" providerId="LiveId" clId="{23B06441-A949-40E5-AE97-39C3D03F55FC}" dt="2021-09-14T06:31:54.939" v="3707" actId="1076"/>
          <ac:spMkLst>
            <pc:docMk/>
            <pc:sldMk cId="715972547" sldId="264"/>
            <ac:spMk id="2" creationId="{D97B553F-785C-4E6D-9C51-C14DB7F04012}"/>
          </ac:spMkLst>
        </pc:spChg>
        <pc:spChg chg="mod">
          <ac:chgData name="QU Guannan" userId="459ef0fc5a933e81" providerId="LiveId" clId="{23B06441-A949-40E5-AE97-39C3D03F55FC}" dt="2021-09-14T06:31:56.963" v="3708" actId="14100"/>
          <ac:spMkLst>
            <pc:docMk/>
            <pc:sldMk cId="715972547" sldId="264"/>
            <ac:spMk id="3" creationId="{BAFDF6E3-74BD-4A4D-8699-B7562062CB03}"/>
          </ac:spMkLst>
        </pc:spChg>
        <pc:spChg chg="add mod">
          <ac:chgData name="QU Guannan" userId="459ef0fc5a933e81" providerId="LiveId" clId="{23B06441-A949-40E5-AE97-39C3D03F55FC}" dt="2021-09-14T06:32:31.929" v="3716" actId="208"/>
          <ac:spMkLst>
            <pc:docMk/>
            <pc:sldMk cId="715972547" sldId="264"/>
            <ac:spMk id="8" creationId="{FA0BA06F-0D41-456E-BC0B-DF67CA834284}"/>
          </ac:spMkLst>
        </pc:spChg>
        <pc:picChg chg="add mod">
          <ac:chgData name="QU Guannan" userId="459ef0fc5a933e81" providerId="LiveId" clId="{23B06441-A949-40E5-AE97-39C3D03F55FC}" dt="2021-09-14T06:32:00.652" v="3711" actId="1076"/>
          <ac:picMkLst>
            <pc:docMk/>
            <pc:sldMk cId="715972547" sldId="264"/>
            <ac:picMk id="5" creationId="{C2CF3598-92F8-4703-B64B-B9D92A43965D}"/>
          </ac:picMkLst>
        </pc:picChg>
        <pc:picChg chg="add mod">
          <ac:chgData name="QU Guannan" userId="459ef0fc5a933e81" providerId="LiveId" clId="{23B06441-A949-40E5-AE97-39C3D03F55FC}" dt="2021-09-14T06:32:04.747" v="3713" actId="14100"/>
          <ac:picMkLst>
            <pc:docMk/>
            <pc:sldMk cId="715972547" sldId="264"/>
            <ac:picMk id="7" creationId="{930096CD-1C5A-4638-A30A-51E6B3A6E94E}"/>
          </ac:picMkLst>
        </pc:picChg>
      </pc:sldChg>
      <pc:sldChg chg="modSp new mod">
        <pc:chgData name="QU Guannan" userId="459ef0fc5a933e81" providerId="LiveId" clId="{23B06441-A949-40E5-AE97-39C3D03F55FC}" dt="2021-09-14T06:17:35.417" v="2359" actId="20577"/>
        <pc:sldMkLst>
          <pc:docMk/>
          <pc:sldMk cId="518920183" sldId="265"/>
        </pc:sldMkLst>
        <pc:spChg chg="mod">
          <ac:chgData name="QU Guannan" userId="459ef0fc5a933e81" providerId="LiveId" clId="{23B06441-A949-40E5-AE97-39C3D03F55FC}" dt="2021-09-14T06:17:01.571" v="2267" actId="20577"/>
          <ac:spMkLst>
            <pc:docMk/>
            <pc:sldMk cId="518920183" sldId="265"/>
            <ac:spMk id="2" creationId="{5ABEB6F9-E51D-4B99-A1E0-4393FD3DF3BF}"/>
          </ac:spMkLst>
        </pc:spChg>
        <pc:spChg chg="mod">
          <ac:chgData name="QU Guannan" userId="459ef0fc5a933e81" providerId="LiveId" clId="{23B06441-A949-40E5-AE97-39C3D03F55FC}" dt="2021-09-14T06:17:35.417" v="2359" actId="20577"/>
          <ac:spMkLst>
            <pc:docMk/>
            <pc:sldMk cId="518920183" sldId="265"/>
            <ac:spMk id="3" creationId="{042C2DA7-A182-4819-BDCA-8C286704426E}"/>
          </ac:spMkLst>
        </pc:spChg>
      </pc:sldChg>
      <pc:sldChg chg="addSp delSp modSp add mod">
        <pc:chgData name="QU Guannan" userId="459ef0fc5a933e81" providerId="LiveId" clId="{23B06441-A949-40E5-AE97-39C3D03F55FC}" dt="2021-09-14T06:36:03.769" v="3875" actId="1076"/>
        <pc:sldMkLst>
          <pc:docMk/>
          <pc:sldMk cId="68300944" sldId="266"/>
        </pc:sldMkLst>
        <pc:spChg chg="mod">
          <ac:chgData name="QU Guannan" userId="459ef0fc5a933e81" providerId="LiveId" clId="{23B06441-A949-40E5-AE97-39C3D03F55FC}" dt="2021-09-14T06:32:52.238" v="3730"/>
          <ac:spMkLst>
            <pc:docMk/>
            <pc:sldMk cId="68300944" sldId="266"/>
            <ac:spMk id="2" creationId="{A621C7BF-9B39-4A47-AD9B-81CCFF87C941}"/>
          </ac:spMkLst>
        </pc:spChg>
        <pc:spChg chg="del">
          <ac:chgData name="QU Guannan" userId="459ef0fc5a933e81" providerId="LiveId" clId="{23B06441-A949-40E5-AE97-39C3D03F55FC}" dt="2021-09-14T06:32:56.253" v="3731" actId="478"/>
          <ac:spMkLst>
            <pc:docMk/>
            <pc:sldMk cId="68300944" sldId="266"/>
            <ac:spMk id="3" creationId="{85531FE7-35D7-42F8-BBBB-1F36035E5A42}"/>
          </ac:spMkLst>
        </pc:spChg>
        <pc:spChg chg="add del mod">
          <ac:chgData name="QU Guannan" userId="459ef0fc5a933e81" providerId="LiveId" clId="{23B06441-A949-40E5-AE97-39C3D03F55FC}" dt="2021-09-14T06:32:58.848" v="3732" actId="478"/>
          <ac:spMkLst>
            <pc:docMk/>
            <pc:sldMk cId="68300944" sldId="266"/>
            <ac:spMk id="5" creationId="{F9FCEC88-8340-4242-9380-EC8C7605910B}"/>
          </ac:spMkLst>
        </pc:spChg>
        <pc:spChg chg="add mod">
          <ac:chgData name="QU Guannan" userId="459ef0fc5a933e81" providerId="LiveId" clId="{23B06441-A949-40E5-AE97-39C3D03F55FC}" dt="2021-09-14T06:36:03.769" v="3875" actId="1076"/>
          <ac:spMkLst>
            <pc:docMk/>
            <pc:sldMk cId="68300944" sldId="266"/>
            <ac:spMk id="12" creationId="{751B7E6F-C684-4848-8AC3-323D00E86261}"/>
          </ac:spMkLst>
        </pc:spChg>
        <pc:picChg chg="del">
          <ac:chgData name="QU Guannan" userId="459ef0fc5a933e81" providerId="LiveId" clId="{23B06441-A949-40E5-AE97-39C3D03F55FC}" dt="2021-09-14T06:33:00.527" v="3733" actId="478"/>
          <ac:picMkLst>
            <pc:docMk/>
            <pc:sldMk cId="68300944" sldId="266"/>
            <ac:picMk id="7" creationId="{30889B6A-7E78-4E4C-8173-30AFAFB2F965}"/>
          </ac:picMkLst>
        </pc:picChg>
        <pc:picChg chg="add mod">
          <ac:chgData name="QU Guannan" userId="459ef0fc5a933e81" providerId="LiveId" clId="{23B06441-A949-40E5-AE97-39C3D03F55FC}" dt="2021-09-14T06:34:07.458" v="3736" actId="1076"/>
          <ac:picMkLst>
            <pc:docMk/>
            <pc:sldMk cId="68300944" sldId="266"/>
            <ac:picMk id="8" creationId="{834FAB38-749A-443D-9266-7051BDA2FDA8}"/>
          </ac:picMkLst>
        </pc:picChg>
        <pc:picChg chg="del">
          <ac:chgData name="QU Guannan" userId="459ef0fc5a933e81" providerId="LiveId" clId="{23B06441-A949-40E5-AE97-39C3D03F55FC}" dt="2021-09-14T06:33:01.201" v="3734" actId="478"/>
          <ac:picMkLst>
            <pc:docMk/>
            <pc:sldMk cId="68300944" sldId="266"/>
            <ac:picMk id="9" creationId="{94B7E912-F955-43D9-89DC-8A5838565BD6}"/>
          </ac:picMkLst>
        </pc:picChg>
        <pc:picChg chg="add mod">
          <ac:chgData name="QU Guannan" userId="459ef0fc5a933e81" providerId="LiveId" clId="{23B06441-A949-40E5-AE97-39C3D03F55FC}" dt="2021-09-14T06:35:16.400" v="3739" actId="1076"/>
          <ac:picMkLst>
            <pc:docMk/>
            <pc:sldMk cId="68300944" sldId="266"/>
            <ac:picMk id="11" creationId="{4637FD93-CE91-46CB-8D7A-6307E176B6FA}"/>
          </ac:picMkLst>
        </pc:picChg>
      </pc:sldChg>
    </pc:docChg>
  </pc:docChgLst>
  <pc:docChgLst>
    <pc:chgData name="QU Guannan" userId="459ef0fc5a933e81" providerId="LiveId" clId="{F21EF43C-4188-43D4-9282-37B3E682E468}"/>
    <pc:docChg chg="undo custSel addSld delSld modSld sldOrd modSection">
      <pc:chgData name="QU Guannan" userId="459ef0fc5a933e81" providerId="LiveId" clId="{F21EF43C-4188-43D4-9282-37B3E682E468}" dt="2021-09-22T01:44:46.108" v="3159" actId="113"/>
      <pc:docMkLst>
        <pc:docMk/>
      </pc:docMkLst>
      <pc:sldChg chg="addSp modSp mod ord">
        <pc:chgData name="QU Guannan" userId="459ef0fc5a933e81" providerId="LiveId" clId="{F21EF43C-4188-43D4-9282-37B3E682E468}" dt="2021-09-18T06:21:45.411" v="1911" actId="20577"/>
        <pc:sldMkLst>
          <pc:docMk/>
          <pc:sldMk cId="957072895" sldId="257"/>
        </pc:sldMkLst>
        <pc:spChg chg="mod">
          <ac:chgData name="QU Guannan" userId="459ef0fc5a933e81" providerId="LiveId" clId="{F21EF43C-4188-43D4-9282-37B3E682E468}" dt="2021-09-18T02:14:44.797" v="1350" actId="1076"/>
          <ac:spMkLst>
            <pc:docMk/>
            <pc:sldMk cId="957072895" sldId="257"/>
            <ac:spMk id="2" creationId="{2746A824-911C-4863-A9D8-86C9ECC02514}"/>
          </ac:spMkLst>
        </pc:spChg>
        <pc:spChg chg="mod">
          <ac:chgData name="QU Guannan" userId="459ef0fc5a933e81" providerId="LiveId" clId="{F21EF43C-4188-43D4-9282-37B3E682E468}" dt="2021-09-18T06:21:45.411" v="1911" actId="20577"/>
          <ac:spMkLst>
            <pc:docMk/>
            <pc:sldMk cId="957072895" sldId="257"/>
            <ac:spMk id="3" creationId="{4394F093-9DE2-4527-9E60-6E2EFD51BC36}"/>
          </ac:spMkLst>
        </pc:spChg>
        <pc:spChg chg="add mod">
          <ac:chgData name="QU Guannan" userId="459ef0fc5a933e81" providerId="LiveId" clId="{F21EF43C-4188-43D4-9282-37B3E682E468}" dt="2021-09-18T01:24:25.808" v="581" actId="21"/>
          <ac:spMkLst>
            <pc:docMk/>
            <pc:sldMk cId="957072895" sldId="257"/>
            <ac:spMk id="4" creationId="{85509907-E650-4F61-94D0-1075CEDAE57B}"/>
          </ac:spMkLst>
        </pc:spChg>
      </pc:sldChg>
      <pc:sldChg chg="del">
        <pc:chgData name="QU Guannan" userId="459ef0fc5a933e81" providerId="LiveId" clId="{F21EF43C-4188-43D4-9282-37B3E682E468}" dt="2021-09-22T00:32:34.127" v="2716" actId="47"/>
        <pc:sldMkLst>
          <pc:docMk/>
          <pc:sldMk cId="518920183" sldId="265"/>
        </pc:sldMkLst>
      </pc:sldChg>
      <pc:sldChg chg="addSp modSp mod">
        <pc:chgData name="QU Guannan" userId="459ef0fc5a933e81" providerId="LiveId" clId="{F21EF43C-4188-43D4-9282-37B3E682E468}" dt="2021-09-18T02:50:45.891" v="1515" actId="20577"/>
        <pc:sldMkLst>
          <pc:docMk/>
          <pc:sldMk cId="3847991590" sldId="266"/>
        </pc:sldMkLst>
        <pc:spChg chg="mod">
          <ac:chgData name="QU Guannan" userId="459ef0fc5a933e81" providerId="LiveId" clId="{F21EF43C-4188-43D4-9282-37B3E682E468}" dt="2021-09-18T02:50:45.891" v="1515" actId="20577"/>
          <ac:spMkLst>
            <pc:docMk/>
            <pc:sldMk cId="3847991590" sldId="266"/>
            <ac:spMk id="3" creationId="{4394F093-9DE2-4527-9E60-6E2EFD51BC36}"/>
          </ac:spMkLst>
        </pc:spChg>
        <pc:spChg chg="add mod">
          <ac:chgData name="QU Guannan" userId="459ef0fc5a933e81" providerId="LiveId" clId="{F21EF43C-4188-43D4-9282-37B3E682E468}" dt="2021-09-18T02:28:57.685" v="1474" actId="208"/>
          <ac:spMkLst>
            <pc:docMk/>
            <pc:sldMk cId="3847991590" sldId="266"/>
            <ac:spMk id="7" creationId="{E29BFF1A-B867-4631-A6DE-D3577CB228AC}"/>
          </ac:spMkLst>
        </pc:spChg>
        <pc:picChg chg="mod">
          <ac:chgData name="QU Guannan" userId="459ef0fc5a933e81" providerId="LiveId" clId="{F21EF43C-4188-43D4-9282-37B3E682E468}" dt="2021-09-18T02:28:33.278" v="1470" actId="1076"/>
          <ac:picMkLst>
            <pc:docMk/>
            <pc:sldMk cId="3847991590" sldId="266"/>
            <ac:picMk id="4" creationId="{00000000-0000-0000-0000-000000000000}"/>
          </ac:picMkLst>
        </pc:picChg>
        <pc:picChg chg="add mod">
          <ac:chgData name="QU Guannan" userId="459ef0fc5a933e81" providerId="LiveId" clId="{F21EF43C-4188-43D4-9282-37B3E682E468}" dt="2021-09-18T02:28:36.030" v="1471" actId="1076"/>
          <ac:picMkLst>
            <pc:docMk/>
            <pc:sldMk cId="3847991590" sldId="266"/>
            <ac:picMk id="6" creationId="{0A9E9D78-32AA-444D-B8B1-467E039A77EF}"/>
          </ac:picMkLst>
        </pc:picChg>
      </pc:sldChg>
      <pc:sldChg chg="addSp modSp mod">
        <pc:chgData name="QU Guannan" userId="459ef0fc5a933e81" providerId="LiveId" clId="{F21EF43C-4188-43D4-9282-37B3E682E468}" dt="2021-09-18T02:52:33.436" v="1632" actId="114"/>
        <pc:sldMkLst>
          <pc:docMk/>
          <pc:sldMk cId="706445066" sldId="270"/>
        </pc:sldMkLst>
        <pc:spChg chg="mod">
          <ac:chgData name="QU Guannan" userId="459ef0fc5a933e81" providerId="LiveId" clId="{F21EF43C-4188-43D4-9282-37B3E682E468}" dt="2021-09-18T02:51:43.882" v="1519" actId="1076"/>
          <ac:spMkLst>
            <pc:docMk/>
            <pc:sldMk cId="706445066" sldId="270"/>
            <ac:spMk id="6" creationId="{00000000-0000-0000-0000-000000000000}"/>
          </ac:spMkLst>
        </pc:spChg>
        <pc:spChg chg="mod">
          <ac:chgData name="QU Guannan" userId="459ef0fc5a933e81" providerId="LiveId" clId="{F21EF43C-4188-43D4-9282-37B3E682E468}" dt="2021-09-18T02:51:46.019" v="1520" actId="1076"/>
          <ac:spMkLst>
            <pc:docMk/>
            <pc:sldMk cId="706445066" sldId="270"/>
            <ac:spMk id="7" creationId="{00000000-0000-0000-0000-000000000000}"/>
          </ac:spMkLst>
        </pc:spChg>
        <pc:spChg chg="add mod">
          <ac:chgData name="QU Guannan" userId="459ef0fc5a933e81" providerId="LiveId" clId="{F21EF43C-4188-43D4-9282-37B3E682E468}" dt="2021-09-18T02:52:33.436" v="1632" actId="114"/>
          <ac:spMkLst>
            <pc:docMk/>
            <pc:sldMk cId="706445066" sldId="270"/>
            <ac:spMk id="8" creationId="{26ED22F1-39DC-4EDA-A904-A231C494F005}"/>
          </ac:spMkLst>
        </pc:spChg>
        <pc:picChg chg="mod">
          <ac:chgData name="QU Guannan" userId="459ef0fc5a933e81" providerId="LiveId" clId="{F21EF43C-4188-43D4-9282-37B3E682E468}" dt="2021-09-18T02:51:39.362" v="1518" actId="1076"/>
          <ac:picMkLst>
            <pc:docMk/>
            <pc:sldMk cId="706445066" sldId="270"/>
            <ac:picMk id="4" creationId="{00000000-0000-0000-0000-000000000000}"/>
          </ac:picMkLst>
        </pc:picChg>
      </pc:sldChg>
      <pc:sldChg chg="addSp modSp mod">
        <pc:chgData name="QU Guannan" userId="459ef0fc5a933e81" providerId="LiveId" clId="{F21EF43C-4188-43D4-9282-37B3E682E468}" dt="2021-09-18T06:18:03.795" v="1774" actId="20577"/>
        <pc:sldMkLst>
          <pc:docMk/>
          <pc:sldMk cId="3533583024" sldId="271"/>
        </pc:sldMkLst>
        <pc:spChg chg="add mod">
          <ac:chgData name="QU Guannan" userId="459ef0fc5a933e81" providerId="LiveId" clId="{F21EF43C-4188-43D4-9282-37B3E682E468}" dt="2021-09-18T06:18:03.795" v="1774" actId="20577"/>
          <ac:spMkLst>
            <pc:docMk/>
            <pc:sldMk cId="3533583024" sldId="271"/>
            <ac:spMk id="4" creationId="{A3A4D1C7-0258-4C62-BE99-EBBFBC4B8DC3}"/>
          </ac:spMkLst>
        </pc:spChg>
      </pc:sldChg>
      <pc:sldChg chg="modSp mod">
        <pc:chgData name="QU Guannan" userId="459ef0fc5a933e81" providerId="LiveId" clId="{F21EF43C-4188-43D4-9282-37B3E682E468}" dt="2021-09-18T06:20:48.619" v="1890" actId="20577"/>
        <pc:sldMkLst>
          <pc:docMk/>
          <pc:sldMk cId="3580381691" sldId="272"/>
        </pc:sldMkLst>
        <pc:spChg chg="mod">
          <ac:chgData name="QU Guannan" userId="459ef0fc5a933e81" providerId="LiveId" clId="{F21EF43C-4188-43D4-9282-37B3E682E468}" dt="2021-09-18T06:20:48.619" v="1890" actId="20577"/>
          <ac:spMkLst>
            <pc:docMk/>
            <pc:sldMk cId="3580381691" sldId="272"/>
            <ac:spMk id="7" creationId="{00000000-0000-0000-0000-000000000000}"/>
          </ac:spMkLst>
        </pc:spChg>
      </pc:sldChg>
      <pc:sldChg chg="addSp delSp modSp add mod">
        <pc:chgData name="QU Guannan" userId="459ef0fc5a933e81" providerId="LiveId" clId="{F21EF43C-4188-43D4-9282-37B3E682E468}" dt="2021-09-18T01:54:00.087" v="813" actId="20577"/>
        <pc:sldMkLst>
          <pc:docMk/>
          <pc:sldMk cId="3767818663" sldId="273"/>
        </pc:sldMkLst>
        <pc:spChg chg="mod">
          <ac:chgData name="QU Guannan" userId="459ef0fc5a933e81" providerId="LiveId" clId="{F21EF43C-4188-43D4-9282-37B3E682E468}" dt="2021-09-18T01:25:13.784" v="598" actId="1076"/>
          <ac:spMkLst>
            <pc:docMk/>
            <pc:sldMk cId="3767818663" sldId="273"/>
            <ac:spMk id="3" creationId="{4394F093-9DE2-4527-9E60-6E2EFD51BC36}"/>
          </ac:spMkLst>
        </pc:spChg>
        <pc:spChg chg="mod">
          <ac:chgData name="QU Guannan" userId="459ef0fc5a933e81" providerId="LiveId" clId="{F21EF43C-4188-43D4-9282-37B3E682E468}" dt="2021-09-18T01:54:00.087" v="813" actId="20577"/>
          <ac:spMkLst>
            <pc:docMk/>
            <pc:sldMk cId="3767818663" sldId="273"/>
            <ac:spMk id="4" creationId="{85509907-E650-4F61-94D0-1075CEDAE57B}"/>
          </ac:spMkLst>
        </pc:spChg>
        <pc:spChg chg="add mod ord">
          <ac:chgData name="QU Guannan" userId="459ef0fc5a933e81" providerId="LiveId" clId="{F21EF43C-4188-43D4-9282-37B3E682E468}" dt="2021-09-18T01:25:24.136" v="600" actId="1076"/>
          <ac:spMkLst>
            <pc:docMk/>
            <pc:sldMk cId="3767818663" sldId="273"/>
            <ac:spMk id="5" creationId="{BA75C89B-4441-4C49-9B83-C94E7773FCD3}"/>
          </ac:spMkLst>
        </pc:spChg>
        <pc:spChg chg="add del mod">
          <ac:chgData name="QU Guannan" userId="459ef0fc5a933e81" providerId="LiveId" clId="{F21EF43C-4188-43D4-9282-37B3E682E468}" dt="2021-09-18T01:24:11.898" v="578" actId="22"/>
          <ac:spMkLst>
            <pc:docMk/>
            <pc:sldMk cId="3767818663" sldId="273"/>
            <ac:spMk id="7" creationId="{32E5FC8C-8BBD-4087-9E50-69FA9C58E888}"/>
          </ac:spMkLst>
        </pc:spChg>
        <pc:spChg chg="add mod">
          <ac:chgData name="QU Guannan" userId="459ef0fc5a933e81" providerId="LiveId" clId="{F21EF43C-4188-43D4-9282-37B3E682E468}" dt="2021-09-18T01:26:42.551" v="620" actId="20577"/>
          <ac:spMkLst>
            <pc:docMk/>
            <pc:sldMk cId="3767818663" sldId="273"/>
            <ac:spMk id="9" creationId="{E44BF6AA-D208-4D00-A4DD-9034F60A7F2C}"/>
          </ac:spMkLst>
        </pc:spChg>
        <pc:spChg chg="add del mod">
          <ac:chgData name="QU Guannan" userId="459ef0fc5a933e81" providerId="LiveId" clId="{F21EF43C-4188-43D4-9282-37B3E682E468}" dt="2021-09-18T01:24:57.945" v="593"/>
          <ac:spMkLst>
            <pc:docMk/>
            <pc:sldMk cId="3767818663" sldId="273"/>
            <ac:spMk id="11" creationId="{84859308-872C-4887-8807-03AB2817B3C3}"/>
          </ac:spMkLst>
        </pc:spChg>
      </pc:sldChg>
      <pc:sldChg chg="addSp modSp new mod modNotesTx">
        <pc:chgData name="QU Guannan" userId="459ef0fc5a933e81" providerId="LiveId" clId="{F21EF43C-4188-43D4-9282-37B3E682E468}" dt="2021-09-18T06:38:45.105" v="2158" actId="1076"/>
        <pc:sldMkLst>
          <pc:docMk/>
          <pc:sldMk cId="4222309738" sldId="274"/>
        </pc:sldMkLst>
        <pc:spChg chg="mod">
          <ac:chgData name="QU Guannan" userId="459ef0fc5a933e81" providerId="LiveId" clId="{F21EF43C-4188-43D4-9282-37B3E682E468}" dt="2021-09-18T06:23:49.304" v="1925" actId="14100"/>
          <ac:spMkLst>
            <pc:docMk/>
            <pc:sldMk cId="4222309738" sldId="274"/>
            <ac:spMk id="2" creationId="{3021C2DA-3164-43C1-9ABA-D7794A14B6D4}"/>
          </ac:spMkLst>
        </pc:spChg>
        <pc:spChg chg="mod">
          <ac:chgData name="QU Guannan" userId="459ef0fc5a933e81" providerId="LiveId" clId="{F21EF43C-4188-43D4-9282-37B3E682E468}" dt="2021-09-18T06:37:04.380" v="2089" actId="207"/>
          <ac:spMkLst>
            <pc:docMk/>
            <pc:sldMk cId="4222309738" sldId="274"/>
            <ac:spMk id="3" creationId="{F1AA0851-7303-40A9-8045-93FF5355A288}"/>
          </ac:spMkLst>
        </pc:spChg>
        <pc:spChg chg="add mod">
          <ac:chgData name="QU Guannan" userId="459ef0fc5a933e81" providerId="LiveId" clId="{F21EF43C-4188-43D4-9282-37B3E682E468}" dt="2021-09-18T06:36:53.282" v="2088" actId="14100"/>
          <ac:spMkLst>
            <pc:docMk/>
            <pc:sldMk cId="4222309738" sldId="274"/>
            <ac:spMk id="4" creationId="{CD8488FA-50CA-481C-B7C2-CF17E409097D}"/>
          </ac:spMkLst>
        </pc:spChg>
        <pc:spChg chg="add mod">
          <ac:chgData name="QU Guannan" userId="459ef0fc5a933e81" providerId="LiveId" clId="{F21EF43C-4188-43D4-9282-37B3E682E468}" dt="2021-09-18T06:38:45.105" v="2158" actId="1076"/>
          <ac:spMkLst>
            <pc:docMk/>
            <pc:sldMk cId="4222309738" sldId="274"/>
            <ac:spMk id="6" creationId="{8800E247-0A03-4FBC-A5D7-E262387D3B53}"/>
          </ac:spMkLst>
        </pc:spChg>
      </pc:sldChg>
      <pc:sldChg chg="modSp mod">
        <pc:chgData name="QU Guannan" userId="459ef0fc5a933e81" providerId="LiveId" clId="{F21EF43C-4188-43D4-9282-37B3E682E468}" dt="2021-09-22T00:33:17.534" v="2806" actId="207"/>
        <pc:sldMkLst>
          <pc:docMk/>
          <pc:sldMk cId="2316545750" sldId="282"/>
        </pc:sldMkLst>
        <pc:spChg chg="mod">
          <ac:chgData name="QU Guannan" userId="459ef0fc5a933e81" providerId="LiveId" clId="{F21EF43C-4188-43D4-9282-37B3E682E468}" dt="2021-09-22T00:33:17.534" v="2806" actId="207"/>
          <ac:spMkLst>
            <pc:docMk/>
            <pc:sldMk cId="2316545750" sldId="282"/>
            <ac:spMk id="3" creationId="{00000000-0000-0000-0000-000000000000}"/>
          </ac:spMkLst>
        </pc:spChg>
      </pc:sldChg>
      <pc:sldChg chg="addSp modSp mod">
        <pc:chgData name="QU Guannan" userId="459ef0fc5a933e81" providerId="LiveId" clId="{F21EF43C-4188-43D4-9282-37B3E682E468}" dt="2021-09-22T00:19:19.180" v="2172" actId="1076"/>
        <pc:sldMkLst>
          <pc:docMk/>
          <pc:sldMk cId="2313778453" sldId="291"/>
        </pc:sldMkLst>
        <pc:spChg chg="mod">
          <ac:chgData name="QU Guannan" userId="459ef0fc5a933e81" providerId="LiveId" clId="{F21EF43C-4188-43D4-9282-37B3E682E468}" dt="2021-09-22T00:18:27.702" v="2159" actId="14100"/>
          <ac:spMkLst>
            <pc:docMk/>
            <pc:sldMk cId="2313778453" sldId="291"/>
            <ac:spMk id="3" creationId="{4394F093-9DE2-4527-9E60-6E2EFD51BC36}"/>
          </ac:spMkLst>
        </pc:spChg>
        <pc:picChg chg="add mod">
          <ac:chgData name="QU Guannan" userId="459ef0fc5a933e81" providerId="LiveId" clId="{F21EF43C-4188-43D4-9282-37B3E682E468}" dt="2021-09-22T00:19:19.180" v="2172" actId="1076"/>
          <ac:picMkLst>
            <pc:docMk/>
            <pc:sldMk cId="2313778453" sldId="291"/>
            <ac:picMk id="5" creationId="{A619D44B-E0EC-48E4-AAB0-B7FB67C048A1}"/>
          </ac:picMkLst>
        </pc:picChg>
      </pc:sldChg>
      <pc:sldChg chg="addSp modSp mod">
        <pc:chgData name="QU Guannan" userId="459ef0fc5a933e81" providerId="LiveId" clId="{F21EF43C-4188-43D4-9282-37B3E682E468}" dt="2021-09-22T00:19:07.068" v="2168" actId="1076"/>
        <pc:sldMkLst>
          <pc:docMk/>
          <pc:sldMk cId="330138014" sldId="292"/>
        </pc:sldMkLst>
        <pc:spChg chg="mod">
          <ac:chgData name="QU Guannan" userId="459ef0fc5a933e81" providerId="LiveId" clId="{F21EF43C-4188-43D4-9282-37B3E682E468}" dt="2021-09-22T00:18:58.829" v="2163" actId="14100"/>
          <ac:spMkLst>
            <pc:docMk/>
            <pc:sldMk cId="330138014" sldId="292"/>
            <ac:spMk id="3" creationId="{4394F093-9DE2-4527-9E60-6E2EFD51BC36}"/>
          </ac:spMkLst>
        </pc:spChg>
        <pc:picChg chg="add mod">
          <ac:chgData name="QU Guannan" userId="459ef0fc5a933e81" providerId="LiveId" clId="{F21EF43C-4188-43D4-9282-37B3E682E468}" dt="2021-09-22T00:19:07.068" v="2168" actId="1076"/>
          <ac:picMkLst>
            <pc:docMk/>
            <pc:sldMk cId="330138014" sldId="292"/>
            <ac:picMk id="5" creationId="{6B27867B-9185-4472-A53C-FB9E5A7CFDE4}"/>
          </ac:picMkLst>
        </pc:picChg>
      </pc:sldChg>
      <pc:sldChg chg="modSp mod">
        <pc:chgData name="QU Guannan" userId="459ef0fc5a933e81" providerId="LiveId" clId="{F21EF43C-4188-43D4-9282-37B3E682E468}" dt="2021-09-22T00:20:15.364" v="2184" actId="1076"/>
        <pc:sldMkLst>
          <pc:docMk/>
          <pc:sldMk cId="1373900086" sldId="293"/>
        </pc:sldMkLst>
        <pc:spChg chg="mod">
          <ac:chgData name="QU Guannan" userId="459ef0fc5a933e81" providerId="LiveId" clId="{F21EF43C-4188-43D4-9282-37B3E682E468}" dt="2021-09-22T00:20:15.364" v="2184" actId="1076"/>
          <ac:spMkLst>
            <pc:docMk/>
            <pc:sldMk cId="1373900086" sldId="293"/>
            <ac:spMk id="3" creationId="{4394F093-9DE2-4527-9E60-6E2EFD51BC36}"/>
          </ac:spMkLst>
        </pc:spChg>
      </pc:sldChg>
      <pc:sldChg chg="modSp add mod">
        <pc:chgData name="QU Guannan" userId="459ef0fc5a933e81" providerId="LiveId" clId="{F21EF43C-4188-43D4-9282-37B3E682E468}" dt="2021-09-22T00:33:40.516" v="2816" actId="207"/>
        <pc:sldMkLst>
          <pc:docMk/>
          <pc:sldMk cId="2565979537" sldId="294"/>
        </pc:sldMkLst>
        <pc:spChg chg="mod">
          <ac:chgData name="QU Guannan" userId="459ef0fc5a933e81" providerId="LiveId" clId="{F21EF43C-4188-43D4-9282-37B3E682E468}" dt="2021-09-22T00:29:30.472" v="2687" actId="20577"/>
          <ac:spMkLst>
            <pc:docMk/>
            <pc:sldMk cId="2565979537" sldId="294"/>
            <ac:spMk id="2" creationId="{00000000-0000-0000-0000-000000000000}"/>
          </ac:spMkLst>
        </pc:spChg>
        <pc:spChg chg="mod">
          <ac:chgData name="QU Guannan" userId="459ef0fc5a933e81" providerId="LiveId" clId="{F21EF43C-4188-43D4-9282-37B3E682E468}" dt="2021-09-22T00:33:40.516" v="2816" actId="207"/>
          <ac:spMkLst>
            <pc:docMk/>
            <pc:sldMk cId="2565979537" sldId="294"/>
            <ac:spMk id="3" creationId="{00000000-0000-0000-0000-000000000000}"/>
          </ac:spMkLst>
        </pc:spChg>
      </pc:sldChg>
      <pc:sldChg chg="addSp delSp modSp new mod">
        <pc:chgData name="QU Guannan" userId="459ef0fc5a933e81" providerId="LiveId" clId="{F21EF43C-4188-43D4-9282-37B3E682E468}" dt="2021-09-22T01:23:34.346" v="3042" actId="14100"/>
        <pc:sldMkLst>
          <pc:docMk/>
          <pc:sldMk cId="623745241" sldId="295"/>
        </pc:sldMkLst>
        <pc:spChg chg="del">
          <ac:chgData name="QU Guannan" userId="459ef0fc5a933e81" providerId="LiveId" clId="{F21EF43C-4188-43D4-9282-37B3E682E468}" dt="2021-09-22T00:35:50.042" v="2818" actId="478"/>
          <ac:spMkLst>
            <pc:docMk/>
            <pc:sldMk cId="623745241" sldId="295"/>
            <ac:spMk id="2" creationId="{C4840B22-8B73-4E5F-BEDB-D78130FB14EB}"/>
          </ac:spMkLst>
        </pc:spChg>
        <pc:spChg chg="del mod">
          <ac:chgData name="QU Guannan" userId="459ef0fc5a933e81" providerId="LiveId" clId="{F21EF43C-4188-43D4-9282-37B3E682E468}" dt="2021-09-22T00:35:58.963" v="2822" actId="478"/>
          <ac:spMkLst>
            <pc:docMk/>
            <pc:sldMk cId="623745241" sldId="295"/>
            <ac:spMk id="3" creationId="{48A1D12A-F01D-4EF3-945E-F40806870138}"/>
          </ac:spMkLst>
        </pc:spChg>
        <pc:spChg chg="add del mod">
          <ac:chgData name="QU Guannan" userId="459ef0fc5a933e81" providerId="LiveId" clId="{F21EF43C-4188-43D4-9282-37B3E682E468}" dt="2021-09-22T00:37:41.391" v="2852"/>
          <ac:spMkLst>
            <pc:docMk/>
            <pc:sldMk cId="623745241" sldId="295"/>
            <ac:spMk id="7" creationId="{F8018F37-2943-49A7-81B3-B4A51FED8729}"/>
          </ac:spMkLst>
        </pc:spChg>
        <pc:spChg chg="add mod">
          <ac:chgData name="QU Guannan" userId="459ef0fc5a933e81" providerId="LiveId" clId="{F21EF43C-4188-43D4-9282-37B3E682E468}" dt="2021-09-22T01:23:34.346" v="3042" actId="14100"/>
          <ac:spMkLst>
            <pc:docMk/>
            <pc:sldMk cId="623745241" sldId="295"/>
            <ac:spMk id="8" creationId="{ECAB6D80-4E44-460B-952F-87949068E046}"/>
          </ac:spMkLst>
        </pc:spChg>
        <pc:picChg chg="add mod">
          <ac:chgData name="QU Guannan" userId="459ef0fc5a933e81" providerId="LiveId" clId="{F21EF43C-4188-43D4-9282-37B3E682E468}" dt="2021-09-22T00:37:45.075" v="2853" actId="1076"/>
          <ac:picMkLst>
            <pc:docMk/>
            <pc:sldMk cId="623745241" sldId="295"/>
            <ac:picMk id="5" creationId="{221209DD-9629-471E-9BFF-1359F1A33A96}"/>
          </ac:picMkLst>
        </pc:picChg>
      </pc:sldChg>
      <pc:sldChg chg="addSp delSp modSp new mod">
        <pc:chgData name="QU Guannan" userId="459ef0fc5a933e81" providerId="LiveId" clId="{F21EF43C-4188-43D4-9282-37B3E682E468}" dt="2021-09-22T00:56:44.183" v="3007" actId="14100"/>
        <pc:sldMkLst>
          <pc:docMk/>
          <pc:sldMk cId="3638238847" sldId="296"/>
        </pc:sldMkLst>
        <pc:spChg chg="del">
          <ac:chgData name="QU Guannan" userId="459ef0fc5a933e81" providerId="LiveId" clId="{F21EF43C-4188-43D4-9282-37B3E682E468}" dt="2021-09-22T00:54:23.273" v="2857" actId="478"/>
          <ac:spMkLst>
            <pc:docMk/>
            <pc:sldMk cId="3638238847" sldId="296"/>
            <ac:spMk id="2" creationId="{C93437F0-4823-4BA1-A5A2-68E3B24E8D1C}"/>
          </ac:spMkLst>
        </pc:spChg>
        <pc:spChg chg="del">
          <ac:chgData name="QU Guannan" userId="459ef0fc5a933e81" providerId="LiveId" clId="{F21EF43C-4188-43D4-9282-37B3E682E468}" dt="2021-09-22T00:54:24.344" v="2858" actId="478"/>
          <ac:spMkLst>
            <pc:docMk/>
            <pc:sldMk cId="3638238847" sldId="296"/>
            <ac:spMk id="3" creationId="{78CBC6CE-FA35-4775-A76A-F1A9F0F4C56C}"/>
          </ac:spMkLst>
        </pc:spChg>
        <pc:spChg chg="add mod">
          <ac:chgData name="QU Guannan" userId="459ef0fc5a933e81" providerId="LiveId" clId="{F21EF43C-4188-43D4-9282-37B3E682E468}" dt="2021-09-22T00:56:44.183" v="3007" actId="14100"/>
          <ac:spMkLst>
            <pc:docMk/>
            <pc:sldMk cId="3638238847" sldId="296"/>
            <ac:spMk id="8" creationId="{F55ABDB3-8246-4B7B-9B50-6FF5829115FB}"/>
          </ac:spMkLst>
        </pc:spChg>
        <pc:spChg chg="add mod">
          <ac:chgData name="QU Guannan" userId="459ef0fc5a933e81" providerId="LiveId" clId="{F21EF43C-4188-43D4-9282-37B3E682E468}" dt="2021-09-22T00:55:43.688" v="2874" actId="14100"/>
          <ac:spMkLst>
            <pc:docMk/>
            <pc:sldMk cId="3638238847" sldId="296"/>
            <ac:spMk id="9" creationId="{868CEFD5-B6C7-4DB4-ADBB-22C4ACA2829C}"/>
          </ac:spMkLst>
        </pc:spChg>
        <pc:picChg chg="add mod">
          <ac:chgData name="QU Guannan" userId="459ef0fc5a933e81" providerId="LiveId" clId="{F21EF43C-4188-43D4-9282-37B3E682E468}" dt="2021-09-22T00:54:57.498" v="2863" actId="1076"/>
          <ac:picMkLst>
            <pc:docMk/>
            <pc:sldMk cId="3638238847" sldId="296"/>
            <ac:picMk id="5" creationId="{45A6331B-CB72-40A4-9A0C-4CA9432E04E2}"/>
          </ac:picMkLst>
        </pc:picChg>
        <pc:picChg chg="add mod">
          <ac:chgData name="QU Guannan" userId="459ef0fc5a933e81" providerId="LiveId" clId="{F21EF43C-4188-43D4-9282-37B3E682E468}" dt="2021-09-22T00:55:00.953" v="2864" actId="1076"/>
          <ac:picMkLst>
            <pc:docMk/>
            <pc:sldMk cId="3638238847" sldId="296"/>
            <ac:picMk id="7" creationId="{CFD37C00-1BC8-49A9-B516-5DE7FE9087BC}"/>
          </ac:picMkLst>
        </pc:picChg>
      </pc:sldChg>
      <pc:sldChg chg="addSp modSp new mod">
        <pc:chgData name="QU Guannan" userId="459ef0fc5a933e81" providerId="LiveId" clId="{F21EF43C-4188-43D4-9282-37B3E682E468}" dt="2021-09-22T01:44:46.108" v="3159" actId="113"/>
        <pc:sldMkLst>
          <pc:docMk/>
          <pc:sldMk cId="1437292837" sldId="297"/>
        </pc:sldMkLst>
        <pc:spChg chg="mod">
          <ac:chgData name="QU Guannan" userId="459ef0fc5a933e81" providerId="LiveId" clId="{F21EF43C-4188-43D4-9282-37B3E682E468}" dt="2021-09-22T01:44:46.108" v="3159" actId="113"/>
          <ac:spMkLst>
            <pc:docMk/>
            <pc:sldMk cId="1437292837" sldId="297"/>
            <ac:spMk id="2" creationId="{C994D0D9-1270-40D1-A306-5EBC4E28FFED}"/>
          </ac:spMkLst>
        </pc:spChg>
        <pc:spChg chg="mod">
          <ac:chgData name="QU Guannan" userId="459ef0fc5a933e81" providerId="LiveId" clId="{F21EF43C-4188-43D4-9282-37B3E682E468}" dt="2021-09-22T01:37:49.002" v="3044" actId="14100"/>
          <ac:spMkLst>
            <pc:docMk/>
            <pc:sldMk cId="1437292837" sldId="297"/>
            <ac:spMk id="3" creationId="{7F203D5D-8243-42A1-9E95-A82D3C37CFC1}"/>
          </ac:spMkLst>
        </pc:spChg>
        <pc:picChg chg="add mod">
          <ac:chgData name="QU Guannan" userId="459ef0fc5a933e81" providerId="LiveId" clId="{F21EF43C-4188-43D4-9282-37B3E682E468}" dt="2021-09-22T01:37:53.674" v="3047" actId="1076"/>
          <ac:picMkLst>
            <pc:docMk/>
            <pc:sldMk cId="1437292837" sldId="297"/>
            <ac:picMk id="5" creationId="{398684AB-797A-4C77-9922-3A492FC595AB}"/>
          </ac:picMkLst>
        </pc:picChg>
      </pc:sldChg>
      <pc:sldChg chg="addSp delSp modSp new mod">
        <pc:chgData name="QU Guannan" userId="459ef0fc5a933e81" providerId="LiveId" clId="{F21EF43C-4188-43D4-9282-37B3E682E468}" dt="2021-09-22T01:40:59.513" v="3158" actId="1076"/>
        <pc:sldMkLst>
          <pc:docMk/>
          <pc:sldMk cId="1426288535" sldId="298"/>
        </pc:sldMkLst>
        <pc:spChg chg="mod">
          <ac:chgData name="QU Guannan" userId="459ef0fc5a933e81" providerId="LiveId" clId="{F21EF43C-4188-43D4-9282-37B3E682E468}" dt="2021-09-22T01:40:50.115" v="3156" actId="27636"/>
          <ac:spMkLst>
            <pc:docMk/>
            <pc:sldMk cId="1426288535" sldId="298"/>
            <ac:spMk id="2" creationId="{A82A0FCC-5EA8-4BD2-AC8F-BA84CAD0269E}"/>
          </ac:spMkLst>
        </pc:spChg>
        <pc:spChg chg="del">
          <ac:chgData name="QU Guannan" userId="459ef0fc5a933e81" providerId="LiveId" clId="{F21EF43C-4188-43D4-9282-37B3E682E468}" dt="2021-09-22T01:39:14.511" v="3114" actId="478"/>
          <ac:spMkLst>
            <pc:docMk/>
            <pc:sldMk cId="1426288535" sldId="298"/>
            <ac:spMk id="3" creationId="{6FBC45A1-8E32-4585-A1D1-57FD7BD295ED}"/>
          </ac:spMkLst>
        </pc:spChg>
        <pc:picChg chg="add mod">
          <ac:chgData name="QU Guannan" userId="459ef0fc5a933e81" providerId="LiveId" clId="{F21EF43C-4188-43D4-9282-37B3E682E468}" dt="2021-09-22T01:40:57.952" v="3157" actId="1076"/>
          <ac:picMkLst>
            <pc:docMk/>
            <pc:sldMk cId="1426288535" sldId="298"/>
            <ac:picMk id="5" creationId="{D60ED770-1305-4B43-96AB-6AF80125E36C}"/>
          </ac:picMkLst>
        </pc:picChg>
        <pc:picChg chg="add mod">
          <ac:chgData name="QU Guannan" userId="459ef0fc5a933e81" providerId="LiveId" clId="{F21EF43C-4188-43D4-9282-37B3E682E468}" dt="2021-09-22T01:40:59.513" v="3158" actId="1076"/>
          <ac:picMkLst>
            <pc:docMk/>
            <pc:sldMk cId="1426288535" sldId="298"/>
            <ac:picMk id="7" creationId="{6C1E0152-CE67-4E21-85A5-AEEFA7D2CA41}"/>
          </ac:picMkLst>
        </pc:picChg>
      </pc:sldChg>
    </pc:docChg>
  </pc:docChgLst>
  <pc:docChgLst>
    <pc:chgData name="QU Guannan" userId="459ef0fc5a933e81" providerId="LiveId" clId="{BD8E05F7-B958-4BBB-A28F-ED129C47D9EB}"/>
    <pc:docChg chg="undo custSel addSld delSld modSld sldOrd addSection delSection modSection">
      <pc:chgData name="QU Guannan" userId="459ef0fc5a933e81" providerId="LiveId" clId="{BD8E05F7-B958-4BBB-A28F-ED129C47D9EB}" dt="2021-09-28T02:46:20.505" v="2955" actId="1076"/>
      <pc:docMkLst>
        <pc:docMk/>
      </pc:docMkLst>
      <pc:sldChg chg="addSp delSp modSp mod">
        <pc:chgData name="QU Guannan" userId="459ef0fc5a933e81" providerId="LiveId" clId="{BD8E05F7-B958-4BBB-A28F-ED129C47D9EB}" dt="2021-09-26T02:17:52.259" v="584" actId="1076"/>
        <pc:sldMkLst>
          <pc:docMk/>
          <pc:sldMk cId="2984884909" sldId="268"/>
        </pc:sldMkLst>
        <pc:spChg chg="del">
          <ac:chgData name="QU Guannan" userId="459ef0fc5a933e81" providerId="LiveId" clId="{BD8E05F7-B958-4BBB-A28F-ED129C47D9EB}" dt="2021-09-26T01:59:05.631" v="357" actId="478"/>
          <ac:spMkLst>
            <pc:docMk/>
            <pc:sldMk cId="2984884909" sldId="268"/>
            <ac:spMk id="2" creationId="{2746A824-911C-4863-A9D8-86C9ECC02514}"/>
          </ac:spMkLst>
        </pc:spChg>
        <pc:spChg chg="del">
          <ac:chgData name="QU Guannan" userId="459ef0fc5a933e81" providerId="LiveId" clId="{BD8E05F7-B958-4BBB-A28F-ED129C47D9EB}" dt="2021-09-26T01:59:10.267" v="358" actId="478"/>
          <ac:spMkLst>
            <pc:docMk/>
            <pc:sldMk cId="2984884909" sldId="268"/>
            <ac:spMk id="3" creationId="{4394F093-9DE2-4527-9E60-6E2EFD51BC36}"/>
          </ac:spMkLst>
        </pc:spChg>
        <pc:spChg chg="add mod">
          <ac:chgData name="QU Guannan" userId="459ef0fc5a933e81" providerId="LiveId" clId="{BD8E05F7-B958-4BBB-A28F-ED129C47D9EB}" dt="2021-09-26T02:00:01.532" v="377" actId="14100"/>
          <ac:spMkLst>
            <pc:docMk/>
            <pc:sldMk cId="2984884909" sldId="268"/>
            <ac:spMk id="5" creationId="{6BCDCA2F-5101-41C2-A7CA-037B425AF6BD}"/>
          </ac:spMkLst>
        </pc:spChg>
        <pc:spChg chg="add mod">
          <ac:chgData name="QU Guannan" userId="459ef0fc5a933e81" providerId="LiveId" clId="{BD8E05F7-B958-4BBB-A28F-ED129C47D9EB}" dt="2021-09-26T02:02:01.901" v="489" actId="27636"/>
          <ac:spMkLst>
            <pc:docMk/>
            <pc:sldMk cId="2984884909" sldId="268"/>
            <ac:spMk id="8" creationId="{5B4E4D69-5D03-4208-A819-14C6130C239E}"/>
          </ac:spMkLst>
        </pc:spChg>
        <pc:spChg chg="add mod">
          <ac:chgData name="QU Guannan" userId="459ef0fc5a933e81" providerId="LiveId" clId="{BD8E05F7-B958-4BBB-A28F-ED129C47D9EB}" dt="2021-09-26T02:17:35.619" v="581" actId="1076"/>
          <ac:spMkLst>
            <pc:docMk/>
            <pc:sldMk cId="2984884909" sldId="268"/>
            <ac:spMk id="9" creationId="{FF26C0F8-668D-4409-96E8-D5C3AC615193}"/>
          </ac:spMkLst>
        </pc:spChg>
        <pc:spChg chg="add mod">
          <ac:chgData name="QU Guannan" userId="459ef0fc5a933e81" providerId="LiveId" clId="{BD8E05F7-B958-4BBB-A28F-ED129C47D9EB}" dt="2021-09-26T02:17:52.259" v="584" actId="1076"/>
          <ac:spMkLst>
            <pc:docMk/>
            <pc:sldMk cId="2984884909" sldId="268"/>
            <ac:spMk id="10" creationId="{AC4F7337-118B-4443-8A1F-A751A3090059}"/>
          </ac:spMkLst>
        </pc:spChg>
        <pc:picChg chg="add mod">
          <ac:chgData name="QU Guannan" userId="459ef0fc5a933e81" providerId="LiveId" clId="{BD8E05F7-B958-4BBB-A28F-ED129C47D9EB}" dt="2021-09-26T02:17:39.644" v="583" actId="1076"/>
          <ac:picMkLst>
            <pc:docMk/>
            <pc:sldMk cId="2984884909" sldId="268"/>
            <ac:picMk id="7" creationId="{F271F64B-572A-489D-92A7-BDF7108DC953}"/>
          </ac:picMkLst>
        </pc:picChg>
        <pc:picChg chg="add mod modCrop">
          <ac:chgData name="QU Guannan" userId="459ef0fc5a933e81" providerId="LiveId" clId="{BD8E05F7-B958-4BBB-A28F-ED129C47D9EB}" dt="2021-09-26T02:16:21.924" v="580" actId="1076"/>
          <ac:picMkLst>
            <pc:docMk/>
            <pc:sldMk cId="2984884909" sldId="268"/>
            <ac:picMk id="12" creationId="{5420A0F3-946E-412F-920B-26D4D2E31E78}"/>
          </ac:picMkLst>
        </pc:picChg>
      </pc:sldChg>
      <pc:sldChg chg="addSp delSp modSp mod">
        <pc:chgData name="QU Guannan" userId="459ef0fc5a933e81" providerId="LiveId" clId="{BD8E05F7-B958-4BBB-A28F-ED129C47D9EB}" dt="2021-09-26T02:54:12.079" v="1132" actId="1076"/>
        <pc:sldMkLst>
          <pc:docMk/>
          <pc:sldMk cId="2314915961" sldId="269"/>
        </pc:sldMkLst>
        <pc:spChg chg="mod">
          <ac:chgData name="QU Guannan" userId="459ef0fc5a933e81" providerId="LiveId" clId="{BD8E05F7-B958-4BBB-A28F-ED129C47D9EB}" dt="2021-09-26T02:52:54.947" v="1097" actId="1076"/>
          <ac:spMkLst>
            <pc:docMk/>
            <pc:sldMk cId="2314915961" sldId="269"/>
            <ac:spMk id="2" creationId="{2746A824-911C-4863-A9D8-86C9ECC02514}"/>
          </ac:spMkLst>
        </pc:spChg>
        <pc:spChg chg="del mod">
          <ac:chgData name="QU Guannan" userId="459ef0fc5a933e81" providerId="LiveId" clId="{BD8E05F7-B958-4BBB-A28F-ED129C47D9EB}" dt="2021-09-26T02:52:57.076" v="1098" actId="478"/>
          <ac:spMkLst>
            <pc:docMk/>
            <pc:sldMk cId="2314915961" sldId="269"/>
            <ac:spMk id="3" creationId="{4394F093-9DE2-4527-9E60-6E2EFD51BC36}"/>
          </ac:spMkLst>
        </pc:spChg>
        <pc:spChg chg="add mod">
          <ac:chgData name="QU Guannan" userId="459ef0fc5a933e81" providerId="LiveId" clId="{BD8E05F7-B958-4BBB-A28F-ED129C47D9EB}" dt="2021-09-26T02:54:12.079" v="1132" actId="1076"/>
          <ac:spMkLst>
            <pc:docMk/>
            <pc:sldMk cId="2314915961" sldId="269"/>
            <ac:spMk id="8" creationId="{375EFDA3-8214-471C-AF58-FED25F87EADF}"/>
          </ac:spMkLst>
        </pc:spChg>
        <pc:picChg chg="add mod modCrop">
          <ac:chgData name="QU Guannan" userId="459ef0fc5a933e81" providerId="LiveId" clId="{BD8E05F7-B958-4BBB-A28F-ED129C47D9EB}" dt="2021-09-26T02:52:51.753" v="1096" actId="1076"/>
          <ac:picMkLst>
            <pc:docMk/>
            <pc:sldMk cId="2314915961" sldId="269"/>
            <ac:picMk id="5" creationId="{ADF6438B-317B-409A-AAB6-F0A1D3A4162B}"/>
          </ac:picMkLst>
        </pc:picChg>
        <pc:picChg chg="add mod modCrop">
          <ac:chgData name="QU Guannan" userId="459ef0fc5a933e81" providerId="LiveId" clId="{BD8E05F7-B958-4BBB-A28F-ED129C47D9EB}" dt="2021-09-26T02:53:38.840" v="1104" actId="1076"/>
          <ac:picMkLst>
            <pc:docMk/>
            <pc:sldMk cId="2314915961" sldId="269"/>
            <ac:picMk id="7" creationId="{CFE903E5-A736-4B51-AB8D-EC1D81C4030B}"/>
          </ac:picMkLst>
        </pc:picChg>
      </pc:sldChg>
      <pc:sldChg chg="modSp mod">
        <pc:chgData name="QU Guannan" userId="459ef0fc5a933e81" providerId="LiveId" clId="{BD8E05F7-B958-4BBB-A28F-ED129C47D9EB}" dt="2021-09-26T02:00:35.481" v="378" actId="113"/>
        <pc:sldMkLst>
          <pc:docMk/>
          <pc:sldMk cId="2746463754" sldId="286"/>
        </pc:sldMkLst>
        <pc:spChg chg="mod">
          <ac:chgData name="QU Guannan" userId="459ef0fc5a933e81" providerId="LiveId" clId="{BD8E05F7-B958-4BBB-A28F-ED129C47D9EB}" dt="2021-09-26T02:00:35.481" v="378" actId="113"/>
          <ac:spMkLst>
            <pc:docMk/>
            <pc:sldMk cId="2746463754" sldId="286"/>
            <ac:spMk id="2" creationId="{00000000-0000-0000-0000-000000000000}"/>
          </ac:spMkLst>
        </pc:spChg>
      </pc:sldChg>
      <pc:sldChg chg="modSp mod">
        <pc:chgData name="QU Guannan" userId="459ef0fc5a933e81" providerId="LiveId" clId="{BD8E05F7-B958-4BBB-A28F-ED129C47D9EB}" dt="2021-09-27T23:56:58.156" v="1885" actId="14100"/>
        <pc:sldMkLst>
          <pc:docMk/>
          <pc:sldMk cId="2565979537" sldId="294"/>
        </pc:sldMkLst>
        <pc:spChg chg="mod">
          <ac:chgData name="QU Guannan" userId="459ef0fc5a933e81" providerId="LiveId" clId="{BD8E05F7-B958-4BBB-A28F-ED129C47D9EB}" dt="2021-09-27T23:56:58.156" v="1885" actId="14100"/>
          <ac:spMkLst>
            <pc:docMk/>
            <pc:sldMk cId="2565979537" sldId="294"/>
            <ac:spMk id="2" creationId="{00000000-0000-0000-0000-000000000000}"/>
          </ac:spMkLst>
        </pc:spChg>
      </pc:sldChg>
      <pc:sldChg chg="addSp modSp mod">
        <pc:chgData name="QU Guannan" userId="459ef0fc5a933e81" providerId="LiveId" clId="{BD8E05F7-B958-4BBB-A28F-ED129C47D9EB}" dt="2021-09-26T01:41:46.743" v="351" actId="14100"/>
        <pc:sldMkLst>
          <pc:docMk/>
          <pc:sldMk cId="1437292837" sldId="297"/>
        </pc:sldMkLst>
        <pc:spChg chg="add mod">
          <ac:chgData name="QU Guannan" userId="459ef0fc5a933e81" providerId="LiveId" clId="{BD8E05F7-B958-4BBB-A28F-ED129C47D9EB}" dt="2021-09-26T01:41:13.354" v="348" actId="207"/>
          <ac:spMkLst>
            <pc:docMk/>
            <pc:sldMk cId="1437292837" sldId="297"/>
            <ac:spMk id="3" creationId="{A2DC9B09-552F-4700-BDCD-8DD95051AC49}"/>
          </ac:spMkLst>
        </pc:spChg>
        <pc:spChg chg="add mod">
          <ac:chgData name="QU Guannan" userId="459ef0fc5a933e81" providerId="LiveId" clId="{BD8E05F7-B958-4BBB-A28F-ED129C47D9EB}" dt="2021-09-26T01:34:47.741" v="130" actId="20577"/>
          <ac:spMkLst>
            <pc:docMk/>
            <pc:sldMk cId="1437292837" sldId="297"/>
            <ac:spMk id="4" creationId="{CE669241-C3B6-4093-BEEA-1B731D5BF6A6}"/>
          </ac:spMkLst>
        </pc:spChg>
        <pc:spChg chg="add mod">
          <ac:chgData name="QU Guannan" userId="459ef0fc5a933e81" providerId="LiveId" clId="{BD8E05F7-B958-4BBB-A28F-ED129C47D9EB}" dt="2021-09-26T01:35:31.313" v="183" actId="14100"/>
          <ac:spMkLst>
            <pc:docMk/>
            <pc:sldMk cId="1437292837" sldId="297"/>
            <ac:spMk id="6" creationId="{3C973A29-68A9-48DE-8CA4-4B4E86855B62}"/>
          </ac:spMkLst>
        </pc:spChg>
        <pc:spChg chg="add mod">
          <ac:chgData name="QU Guannan" userId="459ef0fc5a933e81" providerId="LiveId" clId="{BD8E05F7-B958-4BBB-A28F-ED129C47D9EB}" dt="2021-09-26T01:39:20.400" v="226" actId="14100"/>
          <ac:spMkLst>
            <pc:docMk/>
            <pc:sldMk cId="1437292837" sldId="297"/>
            <ac:spMk id="7" creationId="{D7619775-BE96-4A24-8187-635416F2D802}"/>
          </ac:spMkLst>
        </pc:spChg>
        <pc:spChg chg="add mod">
          <ac:chgData name="QU Guannan" userId="459ef0fc5a933e81" providerId="LiveId" clId="{BD8E05F7-B958-4BBB-A28F-ED129C47D9EB}" dt="2021-09-26T01:40:48.655" v="344" actId="14100"/>
          <ac:spMkLst>
            <pc:docMk/>
            <pc:sldMk cId="1437292837" sldId="297"/>
            <ac:spMk id="8" creationId="{F50474EA-6B96-444A-BF70-780489CA4A56}"/>
          </ac:spMkLst>
        </pc:spChg>
        <pc:spChg chg="add mod">
          <ac:chgData name="QU Guannan" userId="459ef0fc5a933e81" providerId="LiveId" clId="{BD8E05F7-B958-4BBB-A28F-ED129C47D9EB}" dt="2021-09-26T01:41:46.743" v="351" actId="14100"/>
          <ac:spMkLst>
            <pc:docMk/>
            <pc:sldMk cId="1437292837" sldId="297"/>
            <ac:spMk id="9" creationId="{228E0568-5C90-48D7-BFEB-A70EF4C88D08}"/>
          </ac:spMkLst>
        </pc:spChg>
      </pc:sldChg>
      <pc:sldChg chg="modSp mod">
        <pc:chgData name="QU Guannan" userId="459ef0fc5a933e81" providerId="LiveId" clId="{BD8E05F7-B958-4BBB-A28F-ED129C47D9EB}" dt="2021-09-26T01:31:11.936" v="0" actId="20577"/>
        <pc:sldMkLst>
          <pc:docMk/>
          <pc:sldMk cId="1426288535" sldId="298"/>
        </pc:sldMkLst>
        <pc:spChg chg="mod">
          <ac:chgData name="QU Guannan" userId="459ef0fc5a933e81" providerId="LiveId" clId="{BD8E05F7-B958-4BBB-A28F-ED129C47D9EB}" dt="2021-09-26T01:31:11.936" v="0" actId="20577"/>
          <ac:spMkLst>
            <pc:docMk/>
            <pc:sldMk cId="1426288535" sldId="298"/>
            <ac:spMk id="2" creationId="{A82A0FCC-5EA8-4BD2-AC8F-BA84CAD0269E}"/>
          </ac:spMkLst>
        </pc:spChg>
      </pc:sldChg>
      <pc:sldChg chg="modSp mod">
        <pc:chgData name="QU Guannan" userId="459ef0fc5a933e81" providerId="LiveId" clId="{BD8E05F7-B958-4BBB-A28F-ED129C47D9EB}" dt="2021-09-26T01:44:18.924" v="356" actId="20577"/>
        <pc:sldMkLst>
          <pc:docMk/>
          <pc:sldMk cId="2984322212" sldId="304"/>
        </pc:sldMkLst>
        <pc:spChg chg="mod">
          <ac:chgData name="QU Guannan" userId="459ef0fc5a933e81" providerId="LiveId" clId="{BD8E05F7-B958-4BBB-A28F-ED129C47D9EB}" dt="2021-09-26T01:44:18.924" v="356" actId="20577"/>
          <ac:spMkLst>
            <pc:docMk/>
            <pc:sldMk cId="2984322212" sldId="304"/>
            <ac:spMk id="2" creationId="{00000000-0000-0000-0000-000000000000}"/>
          </ac:spMkLst>
        </pc:spChg>
        <pc:spChg chg="mod">
          <ac:chgData name="QU Guannan" userId="459ef0fc5a933e81" providerId="LiveId" clId="{BD8E05F7-B958-4BBB-A28F-ED129C47D9EB}" dt="2021-09-26T01:44:14.575" v="355" actId="14100"/>
          <ac:spMkLst>
            <pc:docMk/>
            <pc:sldMk cId="2984322212" sldId="304"/>
            <ac:spMk id="3" creationId="{00000000-0000-0000-0000-000000000000}"/>
          </ac:spMkLst>
        </pc:spChg>
      </pc:sldChg>
      <pc:sldChg chg="addSp delSp modSp new mod">
        <pc:chgData name="QU Guannan" userId="459ef0fc5a933e81" providerId="LiveId" clId="{BD8E05F7-B958-4BBB-A28F-ED129C47D9EB}" dt="2021-09-26T02:23:18.281" v="659" actId="14100"/>
        <pc:sldMkLst>
          <pc:docMk/>
          <pc:sldMk cId="1029169167" sldId="305"/>
        </pc:sldMkLst>
        <pc:spChg chg="mod">
          <ac:chgData name="QU Guannan" userId="459ef0fc5a933e81" providerId="LiveId" clId="{BD8E05F7-B958-4BBB-A28F-ED129C47D9EB}" dt="2021-09-26T02:23:18.281" v="659" actId="14100"/>
          <ac:spMkLst>
            <pc:docMk/>
            <pc:sldMk cId="1029169167" sldId="305"/>
            <ac:spMk id="2" creationId="{FD5AA37E-BB64-4C31-AF10-F840C1CFA947}"/>
          </ac:spMkLst>
        </pc:spChg>
        <pc:spChg chg="del">
          <ac:chgData name="QU Guannan" userId="459ef0fc5a933e81" providerId="LiveId" clId="{BD8E05F7-B958-4BBB-A28F-ED129C47D9EB}" dt="2021-09-26T02:21:29.644" v="593" actId="478"/>
          <ac:spMkLst>
            <pc:docMk/>
            <pc:sldMk cId="1029169167" sldId="305"/>
            <ac:spMk id="3" creationId="{E44E25F2-6F36-4E1D-9ED1-8936620A9B67}"/>
          </ac:spMkLst>
        </pc:spChg>
        <pc:spChg chg="add mod">
          <ac:chgData name="QU Guannan" userId="459ef0fc5a933e81" providerId="LiveId" clId="{BD8E05F7-B958-4BBB-A28F-ED129C47D9EB}" dt="2021-09-26T02:23:12.521" v="658" actId="1076"/>
          <ac:spMkLst>
            <pc:docMk/>
            <pc:sldMk cId="1029169167" sldId="305"/>
            <ac:spMk id="6" creationId="{E344817A-984B-49C7-8C09-E64C7E346498}"/>
          </ac:spMkLst>
        </pc:spChg>
        <pc:picChg chg="add mod modCrop">
          <ac:chgData name="QU Guannan" userId="459ef0fc5a933e81" providerId="LiveId" clId="{BD8E05F7-B958-4BBB-A28F-ED129C47D9EB}" dt="2021-09-26T02:22:07.104" v="604" actId="1076"/>
          <ac:picMkLst>
            <pc:docMk/>
            <pc:sldMk cId="1029169167" sldId="305"/>
            <ac:picMk id="5" creationId="{A78C4A35-53B5-4E4E-85D1-E4466D35CA12}"/>
          </ac:picMkLst>
        </pc:picChg>
      </pc:sldChg>
      <pc:sldChg chg="addSp delSp modSp new mod">
        <pc:chgData name="QU Guannan" userId="459ef0fc5a933e81" providerId="LiveId" clId="{BD8E05F7-B958-4BBB-A28F-ED129C47D9EB}" dt="2021-09-27T00:21:47.813" v="1656" actId="14100"/>
        <pc:sldMkLst>
          <pc:docMk/>
          <pc:sldMk cId="940345928" sldId="306"/>
        </pc:sldMkLst>
        <pc:spChg chg="mod">
          <ac:chgData name="QU Guannan" userId="459ef0fc5a933e81" providerId="LiveId" clId="{BD8E05F7-B958-4BBB-A28F-ED129C47D9EB}" dt="2021-09-26T02:31:29.012" v="756" actId="1076"/>
          <ac:spMkLst>
            <pc:docMk/>
            <pc:sldMk cId="940345928" sldId="306"/>
            <ac:spMk id="2" creationId="{FAC1A45C-F09E-45C1-9B66-0B141B4EFCD3}"/>
          </ac:spMkLst>
        </pc:spChg>
        <pc:spChg chg="del">
          <ac:chgData name="QU Guannan" userId="459ef0fc5a933e81" providerId="LiveId" clId="{BD8E05F7-B958-4BBB-A28F-ED129C47D9EB}" dt="2021-09-26T02:23:53.385" v="663" actId="478"/>
          <ac:spMkLst>
            <pc:docMk/>
            <pc:sldMk cId="940345928" sldId="306"/>
            <ac:spMk id="3" creationId="{2DC2631E-4DF3-4CBC-AE51-A885BF225668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6" creationId="{0C00D7F8-53F0-4212-8E7E-C37873D1F0B9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7" creationId="{E9FFF1C4-8141-4212-98A7-49B660BAC990}"/>
          </ac:spMkLst>
        </pc:spChg>
        <pc:spChg chg="add del mod">
          <ac:chgData name="QU Guannan" userId="459ef0fc5a933e81" providerId="LiveId" clId="{BD8E05F7-B958-4BBB-A28F-ED129C47D9EB}" dt="2021-09-26T02:28:52.333" v="728" actId="478"/>
          <ac:spMkLst>
            <pc:docMk/>
            <pc:sldMk cId="940345928" sldId="306"/>
            <ac:spMk id="8" creationId="{9213F9C7-DCA0-4865-98DE-102D25A0EC6C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9" creationId="{C26E636C-4A15-49EC-BD10-18C7EDB03EE1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10" creationId="{5ADEAF31-0537-475C-A957-3669AE48B949}"/>
          </ac:spMkLst>
        </pc:spChg>
        <pc:spChg chg="add mod">
          <ac:chgData name="QU Guannan" userId="459ef0fc5a933e81" providerId="LiveId" clId="{BD8E05F7-B958-4BBB-A28F-ED129C47D9EB}" dt="2021-09-27T00:21:47.813" v="1656" actId="14100"/>
          <ac:spMkLst>
            <pc:docMk/>
            <pc:sldMk cId="940345928" sldId="306"/>
            <ac:spMk id="11" creationId="{8B6BDF91-8A8A-4C25-9E4E-9A4041DB070F}"/>
          </ac:spMkLst>
        </pc:spChg>
        <pc:grpChg chg="add mod">
          <ac:chgData name="QU Guannan" userId="459ef0fc5a933e81" providerId="LiveId" clId="{BD8E05F7-B958-4BBB-A28F-ED129C47D9EB}" dt="2021-09-26T02:31:32.140" v="757" actId="1076"/>
          <ac:grpSpMkLst>
            <pc:docMk/>
            <pc:sldMk cId="940345928" sldId="306"/>
            <ac:grpSpMk id="14" creationId="{7E8D6433-16CE-4F2C-BB54-99F516F090F9}"/>
          </ac:grpSpMkLst>
        </pc:grpChg>
        <pc:picChg chg="add mod modCrop">
          <ac:chgData name="QU Guannan" userId="459ef0fc5a933e81" providerId="LiveId" clId="{BD8E05F7-B958-4BBB-A28F-ED129C47D9EB}" dt="2021-09-26T02:30:57.766" v="741" actId="164"/>
          <ac:picMkLst>
            <pc:docMk/>
            <pc:sldMk cId="940345928" sldId="306"/>
            <ac:picMk id="5" creationId="{1563A547-EB5C-4BA0-ACDA-E7B11D592F72}"/>
          </ac:picMkLst>
        </pc:picChg>
        <pc:picChg chg="add mod modCrop">
          <ac:chgData name="QU Guannan" userId="459ef0fc5a933e81" providerId="LiveId" clId="{BD8E05F7-B958-4BBB-A28F-ED129C47D9EB}" dt="2021-09-26T02:31:37.004" v="759" actId="1076"/>
          <ac:picMkLst>
            <pc:docMk/>
            <pc:sldMk cId="940345928" sldId="306"/>
            <ac:picMk id="13" creationId="{05CCAB20-DE44-4F6A-BC52-8A1F9E5F5B1E}"/>
          </ac:picMkLst>
        </pc:picChg>
      </pc:sldChg>
      <pc:sldChg chg="addSp delSp modSp new mod">
        <pc:chgData name="QU Guannan" userId="459ef0fc5a933e81" providerId="LiveId" clId="{BD8E05F7-B958-4BBB-A28F-ED129C47D9EB}" dt="2021-09-27T00:23:40.267" v="1680" actId="14100"/>
        <pc:sldMkLst>
          <pc:docMk/>
          <pc:sldMk cId="848953890" sldId="307"/>
        </pc:sldMkLst>
        <pc:spChg chg="mod">
          <ac:chgData name="QU Guannan" userId="459ef0fc5a933e81" providerId="LiveId" clId="{BD8E05F7-B958-4BBB-A28F-ED129C47D9EB}" dt="2021-09-26T02:35:01.433" v="776" actId="1076"/>
          <ac:spMkLst>
            <pc:docMk/>
            <pc:sldMk cId="848953890" sldId="307"/>
            <ac:spMk id="2" creationId="{CD3E940B-352F-48F2-AB92-F86120855BB9}"/>
          </ac:spMkLst>
        </pc:spChg>
        <pc:spChg chg="del mod">
          <ac:chgData name="QU Guannan" userId="459ef0fc5a933e81" providerId="LiveId" clId="{BD8E05F7-B958-4BBB-A28F-ED129C47D9EB}" dt="2021-09-26T02:35:08.808" v="778" actId="478"/>
          <ac:spMkLst>
            <pc:docMk/>
            <pc:sldMk cId="848953890" sldId="307"/>
            <ac:spMk id="3" creationId="{D4632333-1848-4859-832C-665B0459A3FC}"/>
          </ac:spMkLst>
        </pc:spChg>
        <pc:spChg chg="add mod">
          <ac:chgData name="QU Guannan" userId="459ef0fc5a933e81" providerId="LiveId" clId="{BD8E05F7-B958-4BBB-A28F-ED129C47D9EB}" dt="2021-09-26T02:38:34.128" v="846" actId="14100"/>
          <ac:spMkLst>
            <pc:docMk/>
            <pc:sldMk cId="848953890" sldId="307"/>
            <ac:spMk id="6" creationId="{E86EF666-648D-4FFB-BF52-BB9856B7256D}"/>
          </ac:spMkLst>
        </pc:spChg>
        <pc:spChg chg="add mod">
          <ac:chgData name="QU Guannan" userId="459ef0fc5a933e81" providerId="LiveId" clId="{BD8E05F7-B958-4BBB-A28F-ED129C47D9EB}" dt="2021-09-27T00:23:40.267" v="1680" actId="14100"/>
          <ac:spMkLst>
            <pc:docMk/>
            <pc:sldMk cId="848953890" sldId="307"/>
            <ac:spMk id="7" creationId="{4213E998-8683-4B5D-A499-00E396BADF3A}"/>
          </ac:spMkLst>
        </pc:spChg>
        <pc:spChg chg="add mod">
          <ac:chgData name="QU Guannan" userId="459ef0fc5a933e81" providerId="LiveId" clId="{BD8E05F7-B958-4BBB-A28F-ED129C47D9EB}" dt="2021-09-26T02:42:18.086" v="924" actId="14100"/>
          <ac:spMkLst>
            <pc:docMk/>
            <pc:sldMk cId="848953890" sldId="307"/>
            <ac:spMk id="8" creationId="{331B2528-651D-4F5A-846F-24FBC8DC5E9D}"/>
          </ac:spMkLst>
        </pc:spChg>
        <pc:spChg chg="add mod">
          <ac:chgData name="QU Guannan" userId="459ef0fc5a933e81" providerId="LiveId" clId="{BD8E05F7-B958-4BBB-A28F-ED129C47D9EB}" dt="2021-09-26T02:42:43.394" v="960" actId="20577"/>
          <ac:spMkLst>
            <pc:docMk/>
            <pc:sldMk cId="848953890" sldId="307"/>
            <ac:spMk id="9" creationId="{FFCC8DA5-B25A-4E71-85D9-C7E841DA1D00}"/>
          </ac:spMkLst>
        </pc:spChg>
        <pc:spChg chg="add mod">
          <ac:chgData name="QU Guannan" userId="459ef0fc5a933e81" providerId="LiveId" clId="{BD8E05F7-B958-4BBB-A28F-ED129C47D9EB}" dt="2021-09-26T02:43:20.270" v="1013" actId="20577"/>
          <ac:spMkLst>
            <pc:docMk/>
            <pc:sldMk cId="848953890" sldId="307"/>
            <ac:spMk id="10" creationId="{EA0AD13E-BE75-4C76-9656-5EBD0B7F0F0D}"/>
          </ac:spMkLst>
        </pc:spChg>
        <pc:spChg chg="add mod">
          <ac:chgData name="QU Guannan" userId="459ef0fc5a933e81" providerId="LiveId" clId="{BD8E05F7-B958-4BBB-A28F-ED129C47D9EB}" dt="2021-09-26T02:43:56.902" v="1020" actId="14100"/>
          <ac:spMkLst>
            <pc:docMk/>
            <pc:sldMk cId="848953890" sldId="307"/>
            <ac:spMk id="11" creationId="{9B2BD8E0-0AB6-47D2-B68A-BBAC1E860CAC}"/>
          </ac:spMkLst>
        </pc:spChg>
        <pc:spChg chg="add mod">
          <ac:chgData name="QU Guannan" userId="459ef0fc5a933e81" providerId="LiveId" clId="{BD8E05F7-B958-4BBB-A28F-ED129C47D9EB}" dt="2021-09-26T02:44:44.745" v="1059" actId="1076"/>
          <ac:spMkLst>
            <pc:docMk/>
            <pc:sldMk cId="848953890" sldId="307"/>
            <ac:spMk id="12" creationId="{F3B08807-C7EC-4A85-8526-8F5FED18F9A8}"/>
          </ac:spMkLst>
        </pc:spChg>
        <pc:picChg chg="add mod modCrop">
          <ac:chgData name="QU Guannan" userId="459ef0fc5a933e81" providerId="LiveId" clId="{BD8E05F7-B958-4BBB-A28F-ED129C47D9EB}" dt="2021-09-26T02:35:12.042" v="779" actId="1076"/>
          <ac:picMkLst>
            <pc:docMk/>
            <pc:sldMk cId="848953890" sldId="307"/>
            <ac:picMk id="5" creationId="{812FFE79-BF5E-4ED8-8B10-8E0F31C5995E}"/>
          </ac:picMkLst>
        </pc:picChg>
      </pc:sldChg>
      <pc:sldChg chg="addSp delSp modSp new mod">
        <pc:chgData name="QU Guannan" userId="459ef0fc5a933e81" providerId="LiveId" clId="{BD8E05F7-B958-4BBB-A28F-ED129C47D9EB}" dt="2021-09-26T02:59:25.613" v="1180" actId="1076"/>
        <pc:sldMkLst>
          <pc:docMk/>
          <pc:sldMk cId="3205383905" sldId="308"/>
        </pc:sldMkLst>
        <pc:spChg chg="mod">
          <ac:chgData name="QU Guannan" userId="459ef0fc5a933e81" providerId="LiveId" clId="{BD8E05F7-B958-4BBB-A28F-ED129C47D9EB}" dt="2021-09-26T02:59:14.857" v="1175" actId="113"/>
          <ac:spMkLst>
            <pc:docMk/>
            <pc:sldMk cId="3205383905" sldId="308"/>
            <ac:spMk id="2" creationId="{FB39D12C-E030-42BA-801B-27748AF612CA}"/>
          </ac:spMkLst>
        </pc:spChg>
        <pc:spChg chg="del mod">
          <ac:chgData name="QU Guannan" userId="459ef0fc5a933e81" providerId="LiveId" clId="{BD8E05F7-B958-4BBB-A28F-ED129C47D9EB}" dt="2021-09-26T02:59:23.044" v="1179" actId="478"/>
          <ac:spMkLst>
            <pc:docMk/>
            <pc:sldMk cId="3205383905" sldId="308"/>
            <ac:spMk id="3" creationId="{09127340-CF6F-4A56-BA3C-81DAF20A40F4}"/>
          </ac:spMkLst>
        </pc:spChg>
        <pc:picChg chg="add mod modCrop">
          <ac:chgData name="QU Guannan" userId="459ef0fc5a933e81" providerId="LiveId" clId="{BD8E05F7-B958-4BBB-A28F-ED129C47D9EB}" dt="2021-09-26T02:59:25.613" v="1180" actId="1076"/>
          <ac:picMkLst>
            <pc:docMk/>
            <pc:sldMk cId="3205383905" sldId="308"/>
            <ac:picMk id="5" creationId="{DC945E9F-A5FE-478E-AFAE-42F6D775FE93}"/>
          </ac:picMkLst>
        </pc:picChg>
      </pc:sldChg>
      <pc:sldChg chg="addSp delSp modSp new mod">
        <pc:chgData name="QU Guannan" userId="459ef0fc5a933e81" providerId="LiveId" clId="{BD8E05F7-B958-4BBB-A28F-ED129C47D9EB}" dt="2021-09-26T03:01:22.595" v="1202" actId="1076"/>
        <pc:sldMkLst>
          <pc:docMk/>
          <pc:sldMk cId="98305326" sldId="309"/>
        </pc:sldMkLst>
        <pc:spChg chg="mod">
          <ac:chgData name="QU Guannan" userId="459ef0fc5a933e81" providerId="LiveId" clId="{BD8E05F7-B958-4BBB-A28F-ED129C47D9EB}" dt="2021-09-26T03:00:32.053" v="1195" actId="1076"/>
          <ac:spMkLst>
            <pc:docMk/>
            <pc:sldMk cId="98305326" sldId="309"/>
            <ac:spMk id="2" creationId="{48E139A7-C6D7-4731-A1E9-DEF20781F203}"/>
          </ac:spMkLst>
        </pc:spChg>
        <pc:spChg chg="del">
          <ac:chgData name="QU Guannan" userId="459ef0fc5a933e81" providerId="LiveId" clId="{BD8E05F7-B958-4BBB-A28F-ED129C47D9EB}" dt="2021-09-26T03:00:36.029" v="1196" actId="478"/>
          <ac:spMkLst>
            <pc:docMk/>
            <pc:sldMk cId="98305326" sldId="309"/>
            <ac:spMk id="3" creationId="{C0E71406-F2E7-4292-B7D8-92524396B66F}"/>
          </ac:spMkLst>
        </pc:spChg>
        <pc:picChg chg="add mod modCrop">
          <ac:chgData name="QU Guannan" userId="459ef0fc5a933e81" providerId="LiveId" clId="{BD8E05F7-B958-4BBB-A28F-ED129C47D9EB}" dt="2021-09-26T03:01:22.595" v="1202" actId="1076"/>
          <ac:picMkLst>
            <pc:docMk/>
            <pc:sldMk cId="98305326" sldId="309"/>
            <ac:picMk id="5" creationId="{4ABDC759-21D7-4BCD-A187-657F698A0F3A}"/>
          </ac:picMkLst>
        </pc:picChg>
      </pc:sldChg>
      <pc:sldChg chg="addSp delSp modSp new mod">
        <pc:chgData name="QU Guannan" userId="459ef0fc5a933e81" providerId="LiveId" clId="{BD8E05F7-B958-4BBB-A28F-ED129C47D9EB}" dt="2021-09-28T01:08:06.231" v="2220" actId="14100"/>
        <pc:sldMkLst>
          <pc:docMk/>
          <pc:sldMk cId="4192216563" sldId="310"/>
        </pc:sldMkLst>
        <pc:spChg chg="del">
          <ac:chgData name="QU Guannan" userId="459ef0fc5a933e81" providerId="LiveId" clId="{BD8E05F7-B958-4BBB-A28F-ED129C47D9EB}" dt="2021-09-26T03:07:13.467" v="1204" actId="478"/>
          <ac:spMkLst>
            <pc:docMk/>
            <pc:sldMk cId="4192216563" sldId="310"/>
            <ac:spMk id="2" creationId="{92713927-0A70-40C7-B665-005F910559D8}"/>
          </ac:spMkLst>
        </pc:spChg>
        <pc:spChg chg="del">
          <ac:chgData name="QU Guannan" userId="459ef0fc5a933e81" providerId="LiveId" clId="{BD8E05F7-B958-4BBB-A28F-ED129C47D9EB}" dt="2021-09-26T03:07:16.391" v="1205" actId="478"/>
          <ac:spMkLst>
            <pc:docMk/>
            <pc:sldMk cId="4192216563" sldId="310"/>
            <ac:spMk id="3" creationId="{D66CAA39-F3FB-4396-98F0-C1615E440241}"/>
          </ac:spMkLst>
        </pc:spChg>
        <pc:spChg chg="add mod">
          <ac:chgData name="QU Guannan" userId="459ef0fc5a933e81" providerId="LiveId" clId="{BD8E05F7-B958-4BBB-A28F-ED129C47D9EB}" dt="2021-09-28T01:08:06.231" v="2220" actId="14100"/>
          <ac:spMkLst>
            <pc:docMk/>
            <pc:sldMk cId="4192216563" sldId="310"/>
            <ac:spMk id="4" creationId="{2C790612-A058-4D01-9EB0-78612C3BF6E9}"/>
          </ac:spMkLst>
        </pc:spChg>
        <pc:spChg chg="add mod">
          <ac:chgData name="QU Guannan" userId="459ef0fc5a933e81" providerId="LiveId" clId="{BD8E05F7-B958-4BBB-A28F-ED129C47D9EB}" dt="2021-09-26T03:09:02.277" v="1248" actId="20577"/>
          <ac:spMkLst>
            <pc:docMk/>
            <pc:sldMk cId="4192216563" sldId="310"/>
            <ac:spMk id="6" creationId="{81299F89-DF3D-404D-B7A9-36600FC77B94}"/>
          </ac:spMkLst>
        </pc:spChg>
        <pc:spChg chg="add mod">
          <ac:chgData name="QU Guannan" userId="459ef0fc5a933e81" providerId="LiveId" clId="{BD8E05F7-B958-4BBB-A28F-ED129C47D9EB}" dt="2021-09-28T00:18:37.024" v="1963" actId="1076"/>
          <ac:spMkLst>
            <pc:docMk/>
            <pc:sldMk cId="4192216563" sldId="310"/>
            <ac:spMk id="7" creationId="{32E859ED-3A24-4273-A896-9D7CA8795061}"/>
          </ac:spMkLst>
        </pc:spChg>
        <pc:picChg chg="add mod modCrop">
          <ac:chgData name="QU Guannan" userId="459ef0fc5a933e81" providerId="LiveId" clId="{BD8E05F7-B958-4BBB-A28F-ED129C47D9EB}" dt="2021-09-26T03:07:45.088" v="1212" actId="1076"/>
          <ac:picMkLst>
            <pc:docMk/>
            <pc:sldMk cId="4192216563" sldId="310"/>
            <ac:picMk id="5" creationId="{F08238D3-EBB5-491C-9DF5-16F1405B863D}"/>
          </ac:picMkLst>
        </pc:picChg>
      </pc:sldChg>
      <pc:sldChg chg="addSp delSp modSp new mod ord">
        <pc:chgData name="QU Guannan" userId="459ef0fc5a933e81" providerId="LiveId" clId="{BD8E05F7-B958-4BBB-A28F-ED129C47D9EB}" dt="2021-09-28T01:38:37.638" v="2725" actId="1076"/>
        <pc:sldMkLst>
          <pc:docMk/>
          <pc:sldMk cId="3720694639" sldId="311"/>
        </pc:sldMkLst>
        <pc:spChg chg="del">
          <ac:chgData name="QU Guannan" userId="459ef0fc5a933e81" providerId="LiveId" clId="{BD8E05F7-B958-4BBB-A28F-ED129C47D9EB}" dt="2021-09-26T03:09:17.344" v="1250" actId="478"/>
          <ac:spMkLst>
            <pc:docMk/>
            <pc:sldMk cId="3720694639" sldId="311"/>
            <ac:spMk id="2" creationId="{6F44EEEC-6662-4C33-887F-77C1D21FBAC0}"/>
          </ac:spMkLst>
        </pc:spChg>
        <pc:spChg chg="del">
          <ac:chgData name="QU Guannan" userId="459ef0fc5a933e81" providerId="LiveId" clId="{BD8E05F7-B958-4BBB-A28F-ED129C47D9EB}" dt="2021-09-26T03:09:18.809" v="1251" actId="478"/>
          <ac:spMkLst>
            <pc:docMk/>
            <pc:sldMk cId="3720694639" sldId="311"/>
            <ac:spMk id="3" creationId="{AFEBEC37-E515-4FB1-ABB6-78FC39B5DAB7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6" creationId="{3F20032F-C6FC-4671-AF19-0E9876080110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7" creationId="{4BBC49D4-DD56-4AAD-863E-910B623D6B9C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8" creationId="{A99F2B83-8704-49A3-9E9E-E23FE6F9FDD7}"/>
          </ac:spMkLst>
        </pc:spChg>
        <pc:spChg chg="add del mod">
          <ac:chgData name="QU Guannan" userId="459ef0fc5a933e81" providerId="LiveId" clId="{BD8E05F7-B958-4BBB-A28F-ED129C47D9EB}" dt="2021-09-26T03:14:58.596" v="1356" actId="478"/>
          <ac:spMkLst>
            <pc:docMk/>
            <pc:sldMk cId="3720694639" sldId="311"/>
            <ac:spMk id="9" creationId="{5DA0ECD9-6FCC-4ED0-9C27-B4E1721022F0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10" creationId="{B2822B75-8C82-4AE3-97E8-CE1A596D07F5}"/>
          </ac:spMkLst>
        </pc:spChg>
        <pc:picChg chg="add mod">
          <ac:chgData name="QU Guannan" userId="459ef0fc5a933e81" providerId="LiveId" clId="{BD8E05F7-B958-4BBB-A28F-ED129C47D9EB}" dt="2021-09-28T01:38:37.638" v="2725" actId="1076"/>
          <ac:picMkLst>
            <pc:docMk/>
            <pc:sldMk cId="3720694639" sldId="311"/>
            <ac:picMk id="3" creationId="{61E75627-E4C9-4825-913C-1925E96AB387}"/>
          </ac:picMkLst>
        </pc:picChg>
        <pc:picChg chg="add del mod modCrop">
          <ac:chgData name="QU Guannan" userId="459ef0fc5a933e81" providerId="LiveId" clId="{BD8E05F7-B958-4BBB-A28F-ED129C47D9EB}" dt="2021-09-28T01:38:20.911" v="2722" actId="478"/>
          <ac:picMkLst>
            <pc:docMk/>
            <pc:sldMk cId="3720694639" sldId="311"/>
            <ac:picMk id="5" creationId="{FA890C82-BF5E-40D2-BC83-D0418F1BA168}"/>
          </ac:picMkLst>
        </pc:picChg>
      </pc:sldChg>
      <pc:sldChg chg="addSp delSp modSp new mod">
        <pc:chgData name="QU Guannan" userId="459ef0fc5a933e81" providerId="LiveId" clId="{BD8E05F7-B958-4BBB-A28F-ED129C47D9EB}" dt="2021-09-28T01:51:16.782" v="2765" actId="1076"/>
        <pc:sldMkLst>
          <pc:docMk/>
          <pc:sldMk cId="833914933" sldId="312"/>
        </pc:sldMkLst>
        <pc:spChg chg="del">
          <ac:chgData name="QU Guannan" userId="459ef0fc5a933e81" providerId="LiveId" clId="{BD8E05F7-B958-4BBB-A28F-ED129C47D9EB}" dt="2021-09-26T03:16:55.148" v="1359" actId="478"/>
          <ac:spMkLst>
            <pc:docMk/>
            <pc:sldMk cId="833914933" sldId="312"/>
            <ac:spMk id="2" creationId="{63032708-723F-4E58-8189-014A9003142C}"/>
          </ac:spMkLst>
        </pc:spChg>
        <pc:spChg chg="del">
          <ac:chgData name="QU Guannan" userId="459ef0fc5a933e81" providerId="LiveId" clId="{BD8E05F7-B958-4BBB-A28F-ED129C47D9EB}" dt="2021-09-26T03:16:57.563" v="1360" actId="478"/>
          <ac:spMkLst>
            <pc:docMk/>
            <pc:sldMk cId="833914933" sldId="312"/>
            <ac:spMk id="3" creationId="{0E532F72-1283-4B14-9562-93FA232E12A8}"/>
          </ac:spMkLst>
        </pc:spChg>
        <pc:picChg chg="add mod modCrop">
          <ac:chgData name="QU Guannan" userId="459ef0fc5a933e81" providerId="LiveId" clId="{BD8E05F7-B958-4BBB-A28F-ED129C47D9EB}" dt="2021-09-28T01:51:16.782" v="2765" actId="1076"/>
          <ac:picMkLst>
            <pc:docMk/>
            <pc:sldMk cId="833914933" sldId="312"/>
            <ac:picMk id="3" creationId="{22BE9D1C-D484-4C5B-8BCC-3AA6F1AAB259}"/>
          </ac:picMkLst>
        </pc:picChg>
        <pc:picChg chg="add mod modCrop">
          <ac:chgData name="QU Guannan" userId="459ef0fc5a933e81" providerId="LiveId" clId="{BD8E05F7-B958-4BBB-A28F-ED129C47D9EB}" dt="2021-09-28T01:51:08.726" v="2762" actId="1076"/>
          <ac:picMkLst>
            <pc:docMk/>
            <pc:sldMk cId="833914933" sldId="312"/>
            <ac:picMk id="5" creationId="{1517F6AE-7D3A-4437-8D64-135D54677C70}"/>
          </ac:picMkLst>
        </pc:picChg>
        <pc:picChg chg="add mod modCrop">
          <ac:chgData name="QU Guannan" userId="459ef0fc5a933e81" providerId="LiveId" clId="{BD8E05F7-B958-4BBB-A28F-ED129C47D9EB}" dt="2021-09-28T01:51:12.038" v="2763" actId="1076"/>
          <ac:picMkLst>
            <pc:docMk/>
            <pc:sldMk cId="833914933" sldId="312"/>
            <ac:picMk id="7" creationId="{A2431298-F104-447C-9F59-18B4CCE00B0F}"/>
          </ac:picMkLst>
        </pc:picChg>
      </pc:sldChg>
      <pc:sldChg chg="addSp delSp modSp new del mod">
        <pc:chgData name="QU Guannan" userId="459ef0fc5a933e81" providerId="LiveId" clId="{BD8E05F7-B958-4BBB-A28F-ED129C47D9EB}" dt="2021-09-28T01:53:54.500" v="2780" actId="2696"/>
        <pc:sldMkLst>
          <pc:docMk/>
          <pc:sldMk cId="1122082619" sldId="313"/>
        </pc:sldMkLst>
        <pc:spChg chg="del">
          <ac:chgData name="QU Guannan" userId="459ef0fc5a933e81" providerId="LiveId" clId="{BD8E05F7-B958-4BBB-A28F-ED129C47D9EB}" dt="2021-09-26T03:20:29.412" v="1379" actId="478"/>
          <ac:spMkLst>
            <pc:docMk/>
            <pc:sldMk cId="1122082619" sldId="313"/>
            <ac:spMk id="2" creationId="{D213B9DA-4437-4E08-A09C-2AE3B9A43ACE}"/>
          </ac:spMkLst>
        </pc:spChg>
        <pc:spChg chg="del">
          <ac:chgData name="QU Guannan" userId="459ef0fc5a933e81" providerId="LiveId" clId="{BD8E05F7-B958-4BBB-A28F-ED129C47D9EB}" dt="2021-09-26T03:20:31.250" v="1380" actId="478"/>
          <ac:spMkLst>
            <pc:docMk/>
            <pc:sldMk cId="1122082619" sldId="313"/>
            <ac:spMk id="3" creationId="{3C767246-2601-4973-8FA2-1B9C77432A5C}"/>
          </ac:spMkLst>
        </pc:spChg>
        <pc:spChg chg="add mod">
          <ac:chgData name="QU Guannan" userId="459ef0fc5a933e81" providerId="LiveId" clId="{BD8E05F7-B958-4BBB-A28F-ED129C47D9EB}" dt="2021-09-26T03:23:36.462" v="1444" actId="20577"/>
          <ac:spMkLst>
            <pc:docMk/>
            <pc:sldMk cId="1122082619" sldId="313"/>
            <ac:spMk id="10" creationId="{6BC1DA21-C69F-4439-AFD2-9DC1940614AD}"/>
          </ac:spMkLst>
        </pc:spChg>
        <pc:spChg chg="add mod">
          <ac:chgData name="QU Guannan" userId="459ef0fc5a933e81" providerId="LiveId" clId="{BD8E05F7-B958-4BBB-A28F-ED129C47D9EB}" dt="2021-09-26T03:24:27.768" v="1524" actId="14100"/>
          <ac:spMkLst>
            <pc:docMk/>
            <pc:sldMk cId="1122082619" sldId="313"/>
            <ac:spMk id="11" creationId="{CCAA46BD-7B1C-43EE-B52D-C79588F939DC}"/>
          </ac:spMkLst>
        </pc:spChg>
        <pc:picChg chg="add mod modCrop">
          <ac:chgData name="QU Guannan" userId="459ef0fc5a933e81" providerId="LiveId" clId="{BD8E05F7-B958-4BBB-A28F-ED129C47D9EB}" dt="2021-09-26T03:20:54.082" v="1387" actId="1076"/>
          <ac:picMkLst>
            <pc:docMk/>
            <pc:sldMk cId="1122082619" sldId="313"/>
            <ac:picMk id="5" creationId="{8EE2DD1B-A97A-456D-9C68-FF599E68EE83}"/>
          </ac:picMkLst>
        </pc:picChg>
        <pc:picChg chg="add mod modCrop">
          <ac:chgData name="QU Guannan" userId="459ef0fc5a933e81" providerId="LiveId" clId="{BD8E05F7-B958-4BBB-A28F-ED129C47D9EB}" dt="2021-09-26T03:22:39.176" v="1404" actId="14100"/>
          <ac:picMkLst>
            <pc:docMk/>
            <pc:sldMk cId="1122082619" sldId="313"/>
            <ac:picMk id="7" creationId="{BFB7C418-3EEA-4154-A25F-8796C909300A}"/>
          </ac:picMkLst>
        </pc:picChg>
        <pc:picChg chg="add mod modCrop">
          <ac:chgData name="QU Guannan" userId="459ef0fc5a933e81" providerId="LiveId" clId="{BD8E05F7-B958-4BBB-A28F-ED129C47D9EB}" dt="2021-09-26T03:22:45.456" v="1406" actId="14100"/>
          <ac:picMkLst>
            <pc:docMk/>
            <pc:sldMk cId="1122082619" sldId="313"/>
            <ac:picMk id="9" creationId="{DD2CDBF8-1D8E-466D-8380-8146123C9B93}"/>
          </ac:picMkLst>
        </pc:picChg>
      </pc:sldChg>
      <pc:sldChg chg="addSp delSp modSp new del mod">
        <pc:chgData name="QU Guannan" userId="459ef0fc5a933e81" providerId="LiveId" clId="{BD8E05F7-B958-4BBB-A28F-ED129C47D9EB}" dt="2021-09-28T00:19:20.774" v="1966" actId="47"/>
        <pc:sldMkLst>
          <pc:docMk/>
          <pc:sldMk cId="2309037258" sldId="314"/>
        </pc:sldMkLst>
        <pc:spChg chg="add del mod">
          <ac:chgData name="QU Guannan" userId="459ef0fc5a933e81" providerId="LiveId" clId="{BD8E05F7-B958-4BBB-A28F-ED129C47D9EB}" dt="2021-09-28T00:18:07.178" v="1934" actId="21"/>
          <ac:spMkLst>
            <pc:docMk/>
            <pc:sldMk cId="2309037258" sldId="314"/>
            <ac:spMk id="2" creationId="{C2A63714-5BC6-405A-BDE4-F7CF29C30AC7}"/>
          </ac:spMkLst>
        </pc:spChg>
        <pc:spChg chg="del">
          <ac:chgData name="QU Guannan" userId="459ef0fc5a933e81" providerId="LiveId" clId="{BD8E05F7-B958-4BBB-A28F-ED129C47D9EB}" dt="2021-09-27T23:43:42.945" v="1866" actId="478"/>
          <ac:spMkLst>
            <pc:docMk/>
            <pc:sldMk cId="2309037258" sldId="314"/>
            <ac:spMk id="3" creationId="{C501C0B8-EF5A-4453-B2F8-CEE588A936C7}"/>
          </ac:spMkLst>
        </pc:spChg>
        <pc:picChg chg="add del mod modCrop">
          <ac:chgData name="QU Guannan" userId="459ef0fc5a933e81" providerId="LiveId" clId="{BD8E05F7-B958-4BBB-A28F-ED129C47D9EB}" dt="2021-09-28T00:10:45.613" v="1912" actId="21"/>
          <ac:picMkLst>
            <pc:docMk/>
            <pc:sldMk cId="2309037258" sldId="314"/>
            <ac:picMk id="5" creationId="{3D31D16F-467B-4DA6-97D1-E3EC21217F05}"/>
          </ac:picMkLst>
        </pc:picChg>
      </pc:sldChg>
      <pc:sldChg chg="addSp delSp modSp new add del mod">
        <pc:chgData name="QU Guannan" userId="459ef0fc5a933e81" providerId="LiveId" clId="{BD8E05F7-B958-4BBB-A28F-ED129C47D9EB}" dt="2021-09-28T00:19:55.343" v="1972" actId="14100"/>
        <pc:sldMkLst>
          <pc:docMk/>
          <pc:sldMk cId="1530216342" sldId="315"/>
        </pc:sldMkLst>
        <pc:spChg chg="del">
          <ac:chgData name="QU Guannan" userId="459ef0fc5a933e81" providerId="LiveId" clId="{BD8E05F7-B958-4BBB-A28F-ED129C47D9EB}" dt="2021-09-28T00:04:19.820" v="1888" actId="478"/>
          <ac:spMkLst>
            <pc:docMk/>
            <pc:sldMk cId="1530216342" sldId="315"/>
            <ac:spMk id="2" creationId="{CD8FA10D-38AE-46CC-8034-FDDC23B0F88E}"/>
          </ac:spMkLst>
        </pc:spChg>
        <pc:spChg chg="del">
          <ac:chgData name="QU Guannan" userId="459ef0fc5a933e81" providerId="LiveId" clId="{BD8E05F7-B958-4BBB-A28F-ED129C47D9EB}" dt="2021-09-28T00:04:23.043" v="1889" actId="478"/>
          <ac:spMkLst>
            <pc:docMk/>
            <pc:sldMk cId="1530216342" sldId="315"/>
            <ac:spMk id="3" creationId="{A8F601EC-7CBC-4F9B-ABB6-331E9A8A9923}"/>
          </ac:spMkLst>
        </pc:spChg>
        <pc:spChg chg="add mod">
          <ac:chgData name="QU Guannan" userId="459ef0fc5a933e81" providerId="LiveId" clId="{BD8E05F7-B958-4BBB-A28F-ED129C47D9EB}" dt="2021-09-28T00:19:55.343" v="1972" actId="14100"/>
          <ac:spMkLst>
            <pc:docMk/>
            <pc:sldMk cId="1530216342" sldId="315"/>
            <ac:spMk id="6" creationId="{F557A541-8817-4AC2-A33A-F7FB8734DFBA}"/>
          </ac:spMkLst>
        </pc:spChg>
        <pc:picChg chg="add mod modCrop">
          <ac:chgData name="QU Guannan" userId="459ef0fc5a933e81" providerId="LiveId" clId="{BD8E05F7-B958-4BBB-A28F-ED129C47D9EB}" dt="2021-09-28T00:16:47.496" v="1930" actId="14100"/>
          <ac:picMkLst>
            <pc:docMk/>
            <pc:sldMk cId="1530216342" sldId="315"/>
            <ac:picMk id="5" creationId="{F2AD90C8-0D99-48BC-82A3-C421DFF87437}"/>
          </ac:picMkLst>
        </pc:picChg>
        <pc:picChg chg="add del mod">
          <ac:chgData name="QU Guannan" userId="459ef0fc5a933e81" providerId="LiveId" clId="{BD8E05F7-B958-4BBB-A28F-ED129C47D9EB}" dt="2021-09-28T00:13:29.015" v="1921" actId="478"/>
          <ac:picMkLst>
            <pc:docMk/>
            <pc:sldMk cId="1530216342" sldId="315"/>
            <ac:picMk id="7" creationId="{CC19BAEB-D2E1-4A61-A5A3-C49A29505231}"/>
          </ac:picMkLst>
        </pc:picChg>
        <pc:picChg chg="add mod modCrop">
          <ac:chgData name="QU Guannan" userId="459ef0fc5a933e81" providerId="LiveId" clId="{BD8E05F7-B958-4BBB-A28F-ED129C47D9EB}" dt="2021-09-28T00:16:45.065" v="1929" actId="14100"/>
          <ac:picMkLst>
            <pc:docMk/>
            <pc:sldMk cId="1530216342" sldId="315"/>
            <ac:picMk id="9" creationId="{454CAC3D-2DAF-4629-AAAE-36CFE520B8B1}"/>
          </ac:picMkLst>
        </pc:picChg>
      </pc:sldChg>
      <pc:sldChg chg="delSp add del mod">
        <pc:chgData name="QU Guannan" userId="459ef0fc5a933e81" providerId="LiveId" clId="{BD8E05F7-B958-4BBB-A28F-ED129C47D9EB}" dt="2021-09-27T23:56:19.853" v="1882" actId="47"/>
        <pc:sldMkLst>
          <pc:docMk/>
          <pc:sldMk cId="3354295971" sldId="315"/>
        </pc:sldMkLst>
        <pc:spChg chg="del">
          <ac:chgData name="QU Guannan" userId="459ef0fc5a933e81" providerId="LiveId" clId="{BD8E05F7-B958-4BBB-A28F-ED129C47D9EB}" dt="2021-09-27T23:45:40.353" v="1879" actId="478"/>
          <ac:spMkLst>
            <pc:docMk/>
            <pc:sldMk cId="3354295971" sldId="315"/>
            <ac:spMk id="6" creationId="{3F20032F-C6FC-4671-AF19-0E9876080110}"/>
          </ac:spMkLst>
        </pc:spChg>
        <pc:spChg chg="del">
          <ac:chgData name="QU Guannan" userId="459ef0fc5a933e81" providerId="LiveId" clId="{BD8E05F7-B958-4BBB-A28F-ED129C47D9EB}" dt="2021-09-27T23:45:41.277" v="1880" actId="478"/>
          <ac:spMkLst>
            <pc:docMk/>
            <pc:sldMk cId="3354295971" sldId="315"/>
            <ac:spMk id="7" creationId="{4BBC49D4-DD56-4AAD-863E-910B623D6B9C}"/>
          </ac:spMkLst>
        </pc:spChg>
        <pc:spChg chg="del">
          <ac:chgData name="QU Guannan" userId="459ef0fc5a933e81" providerId="LiveId" clId="{BD8E05F7-B958-4BBB-A28F-ED129C47D9EB}" dt="2021-09-27T23:45:39.197" v="1878" actId="478"/>
          <ac:spMkLst>
            <pc:docMk/>
            <pc:sldMk cId="3354295971" sldId="315"/>
            <ac:spMk id="8" creationId="{A99F2B83-8704-49A3-9E9E-E23FE6F9FDD7}"/>
          </ac:spMkLst>
        </pc:spChg>
        <pc:spChg chg="del">
          <ac:chgData name="QU Guannan" userId="459ef0fc5a933e81" providerId="LiveId" clId="{BD8E05F7-B958-4BBB-A28F-ED129C47D9EB}" dt="2021-09-27T23:45:41.979" v="1881" actId="478"/>
          <ac:spMkLst>
            <pc:docMk/>
            <pc:sldMk cId="3354295971" sldId="315"/>
            <ac:spMk id="10" creationId="{B2822B75-8C82-4AE3-97E8-CE1A596D07F5}"/>
          </ac:spMkLst>
        </pc:spChg>
      </pc:sldChg>
      <pc:sldChg chg="addSp delSp modSp add mod">
        <pc:chgData name="QU Guannan" userId="459ef0fc5a933e81" providerId="LiveId" clId="{BD8E05F7-B958-4BBB-A28F-ED129C47D9EB}" dt="2021-09-28T00:23:45.918" v="1986" actId="14100"/>
        <pc:sldMkLst>
          <pc:docMk/>
          <pc:sldMk cId="3823541779" sldId="316"/>
        </pc:sldMkLst>
        <pc:spChg chg="mod">
          <ac:chgData name="QU Guannan" userId="459ef0fc5a933e81" providerId="LiveId" clId="{BD8E05F7-B958-4BBB-A28F-ED129C47D9EB}" dt="2021-09-28T00:23:45.918" v="1986" actId="14100"/>
          <ac:spMkLst>
            <pc:docMk/>
            <pc:sldMk cId="3823541779" sldId="316"/>
            <ac:spMk id="6" creationId="{F557A541-8817-4AC2-A33A-F7FB8734DFBA}"/>
          </ac:spMkLst>
        </pc:spChg>
        <pc:picChg chg="add mod modCrop">
          <ac:chgData name="QU Guannan" userId="459ef0fc5a933e81" providerId="LiveId" clId="{BD8E05F7-B958-4BBB-A28F-ED129C47D9EB}" dt="2021-09-28T00:22:28.584" v="1979" actId="1076"/>
          <ac:picMkLst>
            <pc:docMk/>
            <pc:sldMk cId="3823541779" sldId="316"/>
            <ac:picMk id="3" creationId="{11E7FD30-AF5A-446A-963D-6BAB0AB6C7A7}"/>
          </ac:picMkLst>
        </pc:picChg>
        <pc:picChg chg="del">
          <ac:chgData name="QU Guannan" userId="459ef0fc5a933e81" providerId="LiveId" clId="{BD8E05F7-B958-4BBB-A28F-ED129C47D9EB}" dt="2021-09-28T00:21:49.962" v="1975" actId="478"/>
          <ac:picMkLst>
            <pc:docMk/>
            <pc:sldMk cId="3823541779" sldId="316"/>
            <ac:picMk id="9" creationId="{454CAC3D-2DAF-4629-AAAE-36CFE520B8B1}"/>
          </ac:picMkLst>
        </pc:picChg>
      </pc:sldChg>
      <pc:sldChg chg="addSp delSp modSp add mod">
        <pc:chgData name="QU Guannan" userId="459ef0fc5a933e81" providerId="LiveId" clId="{BD8E05F7-B958-4BBB-A28F-ED129C47D9EB}" dt="2021-09-28T00:49:22.561" v="2167" actId="14100"/>
        <pc:sldMkLst>
          <pc:docMk/>
          <pc:sldMk cId="3775069399" sldId="317"/>
        </pc:sldMkLst>
        <pc:spChg chg="mod">
          <ac:chgData name="QU Guannan" userId="459ef0fc5a933e81" providerId="LiveId" clId="{BD8E05F7-B958-4BBB-A28F-ED129C47D9EB}" dt="2021-09-28T00:23:37.646" v="1985" actId="14100"/>
          <ac:spMkLst>
            <pc:docMk/>
            <pc:sldMk cId="3775069399" sldId="317"/>
            <ac:spMk id="6" creationId="{F557A541-8817-4AC2-A33A-F7FB8734DFBA}"/>
          </ac:spMkLst>
        </pc:spChg>
        <pc:spChg chg="add mod">
          <ac:chgData name="QU Guannan" userId="459ef0fc5a933e81" providerId="LiveId" clId="{BD8E05F7-B958-4BBB-A28F-ED129C47D9EB}" dt="2021-09-28T00:28:27.586" v="2014" actId="1076"/>
          <ac:spMkLst>
            <pc:docMk/>
            <pc:sldMk cId="3775069399" sldId="317"/>
            <ac:spMk id="7" creationId="{E4B4D0AF-1964-4A32-81FA-06EB4C0B1BD5}"/>
          </ac:spMkLst>
        </pc:spChg>
        <pc:spChg chg="add mod">
          <ac:chgData name="QU Guannan" userId="459ef0fc5a933e81" providerId="LiveId" clId="{BD8E05F7-B958-4BBB-A28F-ED129C47D9EB}" dt="2021-09-28T00:28:24.292" v="2013" actId="1076"/>
          <ac:spMkLst>
            <pc:docMk/>
            <pc:sldMk cId="3775069399" sldId="317"/>
            <ac:spMk id="8" creationId="{C6948550-5369-4613-A389-1E7541B2A9C5}"/>
          </ac:spMkLst>
        </pc:spChg>
        <pc:spChg chg="add mod">
          <ac:chgData name="QU Guannan" userId="459ef0fc5a933e81" providerId="LiveId" clId="{BD8E05F7-B958-4BBB-A28F-ED129C47D9EB}" dt="2021-09-28T00:49:03.464" v="2162" actId="1076"/>
          <ac:spMkLst>
            <pc:docMk/>
            <pc:sldMk cId="3775069399" sldId="317"/>
            <ac:spMk id="11" creationId="{39C1E835-A625-4724-9BA1-6703BBC87F77}"/>
          </ac:spMkLst>
        </pc:spChg>
        <pc:spChg chg="add mod">
          <ac:chgData name="QU Guannan" userId="459ef0fc5a933e81" providerId="LiveId" clId="{BD8E05F7-B958-4BBB-A28F-ED129C47D9EB}" dt="2021-09-28T00:48:54.616" v="2161" actId="1076"/>
          <ac:spMkLst>
            <pc:docMk/>
            <pc:sldMk cId="3775069399" sldId="317"/>
            <ac:spMk id="12" creationId="{CF325889-93B8-425B-96BF-4F67219268F8}"/>
          </ac:spMkLst>
        </pc:spChg>
        <pc:spChg chg="add mod">
          <ac:chgData name="QU Guannan" userId="459ef0fc5a933e81" providerId="LiveId" clId="{BD8E05F7-B958-4BBB-A28F-ED129C47D9EB}" dt="2021-09-28T00:49:22.561" v="2167" actId="14100"/>
          <ac:spMkLst>
            <pc:docMk/>
            <pc:sldMk cId="3775069399" sldId="317"/>
            <ac:spMk id="13" creationId="{085AF543-3FA9-48FE-9067-A36B6270B460}"/>
          </ac:spMkLst>
        </pc:spChg>
        <pc:spChg chg="add mod">
          <ac:chgData name="QU Guannan" userId="459ef0fc5a933e81" providerId="LiveId" clId="{BD8E05F7-B958-4BBB-A28F-ED129C47D9EB}" dt="2021-09-28T00:49:15.591" v="2165" actId="14100"/>
          <ac:spMkLst>
            <pc:docMk/>
            <pc:sldMk cId="3775069399" sldId="317"/>
            <ac:spMk id="14" creationId="{E091DCCA-95D7-436B-83B4-73F5288EE0F5}"/>
          </ac:spMkLst>
        </pc:spChg>
        <pc:picChg chg="del">
          <ac:chgData name="QU Guannan" userId="459ef0fc5a933e81" providerId="LiveId" clId="{BD8E05F7-B958-4BBB-A28F-ED129C47D9EB}" dt="2021-09-28T00:23:56.424" v="1987" actId="478"/>
          <ac:picMkLst>
            <pc:docMk/>
            <pc:sldMk cId="3775069399" sldId="317"/>
            <ac:picMk id="3" creationId="{11E7FD30-AF5A-446A-963D-6BAB0AB6C7A7}"/>
          </ac:picMkLst>
        </pc:picChg>
        <pc:picChg chg="add mod modCrop">
          <ac:chgData name="QU Guannan" userId="459ef0fc5a933e81" providerId="LiveId" clId="{BD8E05F7-B958-4BBB-A28F-ED129C47D9EB}" dt="2021-09-28T00:48:39.152" v="2159" actId="1076"/>
          <ac:picMkLst>
            <pc:docMk/>
            <pc:sldMk cId="3775069399" sldId="317"/>
            <ac:picMk id="4" creationId="{C3E82C01-C52F-4736-96DE-9157E1AF5358}"/>
          </ac:picMkLst>
        </pc:picChg>
        <pc:picChg chg="mod">
          <ac:chgData name="QU Guannan" userId="459ef0fc5a933e81" providerId="LiveId" clId="{BD8E05F7-B958-4BBB-A28F-ED129C47D9EB}" dt="2021-09-28T00:22:52.259" v="1982" actId="1076"/>
          <ac:picMkLst>
            <pc:docMk/>
            <pc:sldMk cId="3775069399" sldId="317"/>
            <ac:picMk id="5" creationId="{F2AD90C8-0D99-48BC-82A3-C421DFF87437}"/>
          </ac:picMkLst>
        </pc:picChg>
        <pc:picChg chg="add mod modCrop">
          <ac:chgData name="QU Guannan" userId="459ef0fc5a933e81" providerId="LiveId" clId="{BD8E05F7-B958-4BBB-A28F-ED129C47D9EB}" dt="2021-09-28T00:48:43.129" v="2160" actId="1076"/>
          <ac:picMkLst>
            <pc:docMk/>
            <pc:sldMk cId="3775069399" sldId="317"/>
            <ac:picMk id="10" creationId="{E99C7AC5-DD4C-4F64-BF9B-7F306E063813}"/>
          </ac:picMkLst>
        </pc:picChg>
      </pc:sldChg>
      <pc:sldChg chg="addSp delSp modSp add mod">
        <pc:chgData name="QU Guannan" userId="459ef0fc5a933e81" providerId="LiveId" clId="{BD8E05F7-B958-4BBB-A28F-ED129C47D9EB}" dt="2021-09-28T00:55:06.085" v="2178" actId="1076"/>
        <pc:sldMkLst>
          <pc:docMk/>
          <pc:sldMk cId="1665164057" sldId="318"/>
        </pc:sldMkLst>
        <pc:spChg chg="mod">
          <ac:chgData name="QU Guannan" userId="459ef0fc5a933e81" providerId="LiveId" clId="{BD8E05F7-B958-4BBB-A28F-ED129C47D9EB}" dt="2021-09-28T00:34:37.584" v="2136" actId="14100"/>
          <ac:spMkLst>
            <pc:docMk/>
            <pc:sldMk cId="1665164057" sldId="318"/>
            <ac:spMk id="6" creationId="{F557A541-8817-4AC2-A33A-F7FB8734DFBA}"/>
          </ac:spMkLst>
        </pc:spChg>
        <pc:spChg chg="del mod">
          <ac:chgData name="QU Guannan" userId="459ef0fc5a933e81" providerId="LiveId" clId="{BD8E05F7-B958-4BBB-A28F-ED129C47D9EB}" dt="2021-09-28T00:37:46.771" v="2143" actId="478"/>
          <ac:spMkLst>
            <pc:docMk/>
            <pc:sldMk cId="1665164057" sldId="318"/>
            <ac:spMk id="7" creationId="{E4B4D0AF-1964-4A32-81FA-06EB4C0B1BD5}"/>
          </ac:spMkLst>
        </pc:spChg>
        <pc:spChg chg="mod ord">
          <ac:chgData name="QU Guannan" userId="459ef0fc5a933e81" providerId="LiveId" clId="{BD8E05F7-B958-4BBB-A28F-ED129C47D9EB}" dt="2021-09-28T00:55:06.085" v="2178" actId="1076"/>
          <ac:spMkLst>
            <pc:docMk/>
            <pc:sldMk cId="1665164057" sldId="318"/>
            <ac:spMk id="8" creationId="{C6948550-5369-4613-A389-1E7541B2A9C5}"/>
          </ac:spMkLst>
        </pc:spChg>
        <pc:spChg chg="del">
          <ac:chgData name="QU Guannan" userId="459ef0fc5a933e81" providerId="LiveId" clId="{BD8E05F7-B958-4BBB-A28F-ED129C47D9EB}" dt="2021-09-28T00:37:49.845" v="2146" actId="478"/>
          <ac:spMkLst>
            <pc:docMk/>
            <pc:sldMk cId="1665164057" sldId="318"/>
            <ac:spMk id="11" creationId="{39C1E835-A625-4724-9BA1-6703BBC87F77}"/>
          </ac:spMkLst>
        </pc:spChg>
        <pc:spChg chg="del">
          <ac:chgData name="QU Guannan" userId="459ef0fc5a933e81" providerId="LiveId" clId="{BD8E05F7-B958-4BBB-A28F-ED129C47D9EB}" dt="2021-09-28T00:37:48.991" v="2145" actId="478"/>
          <ac:spMkLst>
            <pc:docMk/>
            <pc:sldMk cId="1665164057" sldId="318"/>
            <ac:spMk id="12" creationId="{CF325889-93B8-425B-96BF-4F67219268F8}"/>
          </ac:spMkLst>
        </pc:spChg>
        <pc:spChg chg="del">
          <ac:chgData name="QU Guannan" userId="459ef0fc5a933e81" providerId="LiveId" clId="{BD8E05F7-B958-4BBB-A28F-ED129C47D9EB}" dt="2021-09-28T00:34:27.421" v="2132" actId="478"/>
          <ac:spMkLst>
            <pc:docMk/>
            <pc:sldMk cId="1665164057" sldId="318"/>
            <ac:spMk id="13" creationId="{085AF543-3FA9-48FE-9067-A36B6270B460}"/>
          </ac:spMkLst>
        </pc:spChg>
        <pc:picChg chg="add del mod modCrop">
          <ac:chgData name="QU Guannan" userId="459ef0fc5a933e81" providerId="LiveId" clId="{BD8E05F7-B958-4BBB-A28F-ED129C47D9EB}" dt="2021-09-28T00:51:28.219" v="2168" actId="478"/>
          <ac:picMkLst>
            <pc:docMk/>
            <pc:sldMk cId="1665164057" sldId="318"/>
            <ac:picMk id="3" creationId="{00D81E00-468E-4322-AEA8-BE49DFE52842}"/>
          </ac:picMkLst>
        </pc:picChg>
        <pc:picChg chg="del">
          <ac:chgData name="QU Guannan" userId="459ef0fc5a933e81" providerId="LiveId" clId="{BD8E05F7-B958-4BBB-A28F-ED129C47D9EB}" dt="2021-09-28T00:34:25.066" v="2130" actId="478"/>
          <ac:picMkLst>
            <pc:docMk/>
            <pc:sldMk cId="1665164057" sldId="318"/>
            <ac:picMk id="4" creationId="{C3E82C01-C52F-4736-96DE-9157E1AF5358}"/>
          </ac:picMkLst>
        </pc:picChg>
        <pc:picChg chg="mod">
          <ac:chgData name="QU Guannan" userId="459ef0fc5a933e81" providerId="LiveId" clId="{BD8E05F7-B958-4BBB-A28F-ED129C47D9EB}" dt="2021-09-28T00:34:31.912" v="2134" actId="1076"/>
          <ac:picMkLst>
            <pc:docMk/>
            <pc:sldMk cId="1665164057" sldId="318"/>
            <ac:picMk id="5" creationId="{F2AD90C8-0D99-48BC-82A3-C421DFF87437}"/>
          </ac:picMkLst>
        </pc:picChg>
        <pc:picChg chg="del">
          <ac:chgData name="QU Guannan" userId="459ef0fc5a933e81" providerId="LiveId" clId="{BD8E05F7-B958-4BBB-A28F-ED129C47D9EB}" dt="2021-09-28T00:34:26.422" v="2131" actId="478"/>
          <ac:picMkLst>
            <pc:docMk/>
            <pc:sldMk cId="1665164057" sldId="318"/>
            <ac:picMk id="10" creationId="{E99C7AC5-DD4C-4F64-BF9B-7F306E063813}"/>
          </ac:picMkLst>
        </pc:picChg>
        <pc:picChg chg="add mod modCrop">
          <ac:chgData name="QU Guannan" userId="459ef0fc5a933e81" providerId="LiveId" clId="{BD8E05F7-B958-4BBB-A28F-ED129C47D9EB}" dt="2021-09-28T00:54:48.277" v="2175" actId="1076"/>
          <ac:picMkLst>
            <pc:docMk/>
            <pc:sldMk cId="1665164057" sldId="318"/>
            <ac:picMk id="14" creationId="{9AD16A0A-D3EC-47A3-9566-B2C66537D1B2}"/>
          </ac:picMkLst>
        </pc:picChg>
      </pc:sldChg>
      <pc:sldChg chg="addSp delSp modSp add mod">
        <pc:chgData name="QU Guannan" userId="459ef0fc5a933e81" providerId="LiveId" clId="{BD8E05F7-B958-4BBB-A28F-ED129C47D9EB}" dt="2021-09-28T01:13:49.531" v="2299" actId="1076"/>
        <pc:sldMkLst>
          <pc:docMk/>
          <pc:sldMk cId="2036229449" sldId="319"/>
        </pc:sldMkLst>
        <pc:spChg chg="mod">
          <ac:chgData name="QU Guannan" userId="459ef0fc5a933e81" providerId="LiveId" clId="{BD8E05F7-B958-4BBB-A28F-ED129C47D9EB}" dt="2021-09-28T00:39:05.837" v="2155" actId="14100"/>
          <ac:spMkLst>
            <pc:docMk/>
            <pc:sldMk cId="2036229449" sldId="319"/>
            <ac:spMk id="6" creationId="{F557A541-8817-4AC2-A33A-F7FB8734DFBA}"/>
          </ac:spMkLst>
        </pc:spChg>
        <pc:spChg chg="mod ord">
          <ac:chgData name="QU Guannan" userId="459ef0fc5a933e81" providerId="LiveId" clId="{BD8E05F7-B958-4BBB-A28F-ED129C47D9EB}" dt="2021-09-28T00:58:39.291" v="2192" actId="14100"/>
          <ac:spMkLst>
            <pc:docMk/>
            <pc:sldMk cId="2036229449" sldId="319"/>
            <ac:spMk id="8" creationId="{C6948550-5369-4613-A389-1E7541B2A9C5}"/>
          </ac:spMkLst>
        </pc:spChg>
        <pc:spChg chg="add mod">
          <ac:chgData name="QU Guannan" userId="459ef0fc5a933e81" providerId="LiveId" clId="{BD8E05F7-B958-4BBB-A28F-ED129C47D9EB}" dt="2021-09-28T01:06:57.430" v="2212" actId="14100"/>
          <ac:spMkLst>
            <pc:docMk/>
            <pc:sldMk cId="2036229449" sldId="319"/>
            <ac:spMk id="10" creationId="{9D153306-BADA-4CE5-B870-61B3924E7C1A}"/>
          </ac:spMkLst>
        </pc:spChg>
        <pc:spChg chg="add mod">
          <ac:chgData name="QU Guannan" userId="459ef0fc5a933e81" providerId="LiveId" clId="{BD8E05F7-B958-4BBB-A28F-ED129C47D9EB}" dt="2021-09-28T01:07:23.116" v="2219" actId="20577"/>
          <ac:spMkLst>
            <pc:docMk/>
            <pc:sldMk cId="2036229449" sldId="319"/>
            <ac:spMk id="11" creationId="{BE3E7D19-D85B-49DD-8EEE-2C054B908F8B}"/>
          </ac:spMkLst>
        </pc:spChg>
        <pc:spChg chg="add mod">
          <ac:chgData name="QU Guannan" userId="459ef0fc5a933e81" providerId="LiveId" clId="{BD8E05F7-B958-4BBB-A28F-ED129C47D9EB}" dt="2021-09-28T01:13:49.531" v="2299" actId="1076"/>
          <ac:spMkLst>
            <pc:docMk/>
            <pc:sldMk cId="2036229449" sldId="319"/>
            <ac:spMk id="12" creationId="{61BA5AD2-7900-41A7-B8A6-E588A554E4F5}"/>
          </ac:spMkLst>
        </pc:spChg>
        <pc:picChg chg="del">
          <ac:chgData name="QU Guannan" userId="459ef0fc5a933e81" providerId="LiveId" clId="{BD8E05F7-B958-4BBB-A28F-ED129C47D9EB}" dt="2021-09-28T00:39:12.617" v="2156" actId="478"/>
          <ac:picMkLst>
            <pc:docMk/>
            <pc:sldMk cId="2036229449" sldId="319"/>
            <ac:picMk id="3" creationId="{00D81E00-468E-4322-AEA8-BE49DFE52842}"/>
          </ac:picMkLst>
        </pc:picChg>
        <pc:picChg chg="add del mod modCrop">
          <ac:chgData name="QU Guannan" userId="459ef0fc5a933e81" providerId="LiveId" clId="{BD8E05F7-B958-4BBB-A28F-ED129C47D9EB}" dt="2021-09-28T00:57:23.713" v="2183" actId="478"/>
          <ac:picMkLst>
            <pc:docMk/>
            <pc:sldMk cId="2036229449" sldId="319"/>
            <ac:picMk id="4" creationId="{EC2DCF18-1D34-4680-B112-3134DFBC28F8}"/>
          </ac:picMkLst>
        </pc:picChg>
        <pc:picChg chg="add mod modCrop">
          <ac:chgData name="QU Guannan" userId="459ef0fc5a933e81" providerId="LiveId" clId="{BD8E05F7-B958-4BBB-A28F-ED129C47D9EB}" dt="2021-09-28T00:58:25.013" v="2189" actId="1076"/>
          <ac:picMkLst>
            <pc:docMk/>
            <pc:sldMk cId="2036229449" sldId="319"/>
            <ac:picMk id="9" creationId="{F47910CE-FDD8-494C-9FE3-845C0AF573B1}"/>
          </ac:picMkLst>
        </pc:picChg>
      </pc:sldChg>
      <pc:sldChg chg="addSp delSp modSp add mod">
        <pc:chgData name="QU Guannan" userId="459ef0fc5a933e81" providerId="LiveId" clId="{BD8E05F7-B958-4BBB-A28F-ED129C47D9EB}" dt="2021-09-28T01:24:44.893" v="2613" actId="1076"/>
        <pc:sldMkLst>
          <pc:docMk/>
          <pc:sldMk cId="3712986858" sldId="320"/>
        </pc:sldMkLst>
        <pc:spChg chg="mod">
          <ac:chgData name="QU Guannan" userId="459ef0fc5a933e81" providerId="LiveId" clId="{BD8E05F7-B958-4BBB-A28F-ED129C47D9EB}" dt="2021-09-28T01:14:56.210" v="2303" actId="14100"/>
          <ac:spMkLst>
            <pc:docMk/>
            <pc:sldMk cId="3712986858" sldId="320"/>
            <ac:spMk id="6" creationId="{F557A541-8817-4AC2-A33A-F7FB8734DFBA}"/>
          </ac:spMkLst>
        </pc:spChg>
        <pc:spChg chg="mod ord">
          <ac:chgData name="QU Guannan" userId="459ef0fc5a933e81" providerId="LiveId" clId="{BD8E05F7-B958-4BBB-A28F-ED129C47D9EB}" dt="2021-09-28T01:23:08.429" v="2530" actId="14100"/>
          <ac:spMkLst>
            <pc:docMk/>
            <pc:sldMk cId="3712986858" sldId="320"/>
            <ac:spMk id="8" creationId="{C6948550-5369-4613-A389-1E7541B2A9C5}"/>
          </ac:spMkLst>
        </pc:spChg>
        <pc:spChg chg="del">
          <ac:chgData name="QU Guannan" userId="459ef0fc5a933e81" providerId="LiveId" clId="{BD8E05F7-B958-4BBB-A28F-ED129C47D9EB}" dt="2021-09-28T01:15:03.385" v="2305" actId="478"/>
          <ac:spMkLst>
            <pc:docMk/>
            <pc:sldMk cId="3712986858" sldId="320"/>
            <ac:spMk id="10" creationId="{9D153306-BADA-4CE5-B870-61B3924E7C1A}"/>
          </ac:spMkLst>
        </pc:spChg>
        <pc:spChg chg="del">
          <ac:chgData name="QU Guannan" userId="459ef0fc5a933e81" providerId="LiveId" clId="{BD8E05F7-B958-4BBB-A28F-ED129C47D9EB}" dt="2021-09-28T01:15:05.515" v="2306" actId="478"/>
          <ac:spMkLst>
            <pc:docMk/>
            <pc:sldMk cId="3712986858" sldId="320"/>
            <ac:spMk id="11" creationId="{BE3E7D19-D85B-49DD-8EEE-2C054B908F8B}"/>
          </ac:spMkLst>
        </pc:spChg>
        <pc:spChg chg="mod">
          <ac:chgData name="QU Guannan" userId="459ef0fc5a933e81" providerId="LiveId" clId="{BD8E05F7-B958-4BBB-A28F-ED129C47D9EB}" dt="2021-09-28T01:17:34.934" v="2502" actId="20577"/>
          <ac:spMkLst>
            <pc:docMk/>
            <pc:sldMk cId="3712986858" sldId="320"/>
            <ac:spMk id="12" creationId="{61BA5AD2-7900-41A7-B8A6-E588A554E4F5}"/>
          </ac:spMkLst>
        </pc:spChg>
        <pc:spChg chg="add mod">
          <ac:chgData name="QU Guannan" userId="459ef0fc5a933e81" providerId="LiveId" clId="{BD8E05F7-B958-4BBB-A28F-ED129C47D9EB}" dt="2021-09-28T01:23:49.565" v="2540" actId="14100"/>
          <ac:spMkLst>
            <pc:docMk/>
            <pc:sldMk cId="3712986858" sldId="320"/>
            <ac:spMk id="15" creationId="{381F2C56-C44F-40DB-9871-B28AAFC6EBA8}"/>
          </ac:spMkLst>
        </pc:spChg>
        <pc:spChg chg="add mod">
          <ac:chgData name="QU Guannan" userId="459ef0fc5a933e81" providerId="LiveId" clId="{BD8E05F7-B958-4BBB-A28F-ED129C47D9EB}" dt="2021-09-28T01:23:47.372" v="2539" actId="14100"/>
          <ac:spMkLst>
            <pc:docMk/>
            <pc:sldMk cId="3712986858" sldId="320"/>
            <ac:spMk id="17" creationId="{9C6605F9-F287-4438-9B59-7C25DFA7065D}"/>
          </ac:spMkLst>
        </pc:spChg>
        <pc:spChg chg="add mod">
          <ac:chgData name="QU Guannan" userId="459ef0fc5a933e81" providerId="LiveId" clId="{BD8E05F7-B958-4BBB-A28F-ED129C47D9EB}" dt="2021-09-28T01:24:44.893" v="2613" actId="1076"/>
          <ac:spMkLst>
            <pc:docMk/>
            <pc:sldMk cId="3712986858" sldId="320"/>
            <ac:spMk id="18" creationId="{EC149F3F-C973-48ED-93B1-36D32EB19BD6}"/>
          </ac:spMkLst>
        </pc:spChg>
        <pc:picChg chg="add del mod modCrop">
          <ac:chgData name="QU Guannan" userId="459ef0fc5a933e81" providerId="LiveId" clId="{BD8E05F7-B958-4BBB-A28F-ED129C47D9EB}" dt="2021-09-28T01:19:52.245" v="2508" actId="478"/>
          <ac:picMkLst>
            <pc:docMk/>
            <pc:sldMk cId="3712986858" sldId="320"/>
            <ac:picMk id="3" creationId="{7F0E7308-A94B-4E55-B1F0-920C0BB96092}"/>
          </ac:picMkLst>
        </pc:picChg>
        <pc:picChg chg="mod">
          <ac:chgData name="QU Guannan" userId="459ef0fc5a933e81" providerId="LiveId" clId="{BD8E05F7-B958-4BBB-A28F-ED129C47D9EB}" dt="2021-09-28T01:14:44.170" v="2301" actId="1076"/>
          <ac:picMkLst>
            <pc:docMk/>
            <pc:sldMk cId="3712986858" sldId="320"/>
            <ac:picMk id="5" creationId="{F2AD90C8-0D99-48BC-82A3-C421DFF87437}"/>
          </ac:picMkLst>
        </pc:picChg>
        <pc:picChg chg="add del mod modCrop">
          <ac:chgData name="QU Guannan" userId="459ef0fc5a933e81" providerId="LiveId" clId="{BD8E05F7-B958-4BBB-A28F-ED129C47D9EB}" dt="2021-09-28T01:22:22.393" v="2519" actId="478"/>
          <ac:picMkLst>
            <pc:docMk/>
            <pc:sldMk cId="3712986858" sldId="320"/>
            <ac:picMk id="7" creationId="{4868BAEB-15E3-4F51-8B6A-EDD3F49D1C49}"/>
          </ac:picMkLst>
        </pc:picChg>
        <pc:picChg chg="del">
          <ac:chgData name="QU Guannan" userId="459ef0fc5a933e81" providerId="LiveId" clId="{BD8E05F7-B958-4BBB-A28F-ED129C47D9EB}" dt="2021-09-28T01:14:59.128" v="2304" actId="478"/>
          <ac:picMkLst>
            <pc:docMk/>
            <pc:sldMk cId="3712986858" sldId="320"/>
            <ac:picMk id="9" creationId="{F47910CE-FDD8-494C-9FE3-845C0AF573B1}"/>
          </ac:picMkLst>
        </pc:picChg>
        <pc:picChg chg="add mod modCrop">
          <ac:chgData name="QU Guannan" userId="459ef0fc5a933e81" providerId="LiveId" clId="{BD8E05F7-B958-4BBB-A28F-ED129C47D9EB}" dt="2021-09-28T01:23:20.105" v="2533" actId="1076"/>
          <ac:picMkLst>
            <pc:docMk/>
            <pc:sldMk cId="3712986858" sldId="320"/>
            <ac:picMk id="14" creationId="{B4A5715B-AAD9-40E0-8CE8-704C18E7B625}"/>
          </ac:picMkLst>
        </pc:picChg>
        <pc:picChg chg="add del mod">
          <ac:chgData name="QU Guannan" userId="459ef0fc5a933e81" providerId="LiveId" clId="{BD8E05F7-B958-4BBB-A28F-ED129C47D9EB}" dt="2021-09-28T01:23:34.260" v="2536"/>
          <ac:picMkLst>
            <pc:docMk/>
            <pc:sldMk cId="3712986858" sldId="320"/>
            <ac:picMk id="16" creationId="{1A6D3A79-AB20-4AF8-AFAE-73D9C6DAE4C7}"/>
          </ac:picMkLst>
        </pc:picChg>
      </pc:sldChg>
      <pc:sldChg chg="addSp delSp modSp add mod">
        <pc:chgData name="QU Guannan" userId="459ef0fc5a933e81" providerId="LiveId" clId="{BD8E05F7-B958-4BBB-A28F-ED129C47D9EB}" dt="2021-09-28T01:34:27.896" v="2635" actId="14100"/>
        <pc:sldMkLst>
          <pc:docMk/>
          <pc:sldMk cId="3381918139" sldId="321"/>
        </pc:sldMkLst>
        <pc:spChg chg="mod">
          <ac:chgData name="QU Guannan" userId="459ef0fc5a933e81" providerId="LiveId" clId="{BD8E05F7-B958-4BBB-A28F-ED129C47D9EB}" dt="2021-09-28T01:34:27.896" v="2635" actId="14100"/>
          <ac:spMkLst>
            <pc:docMk/>
            <pc:sldMk cId="3381918139" sldId="321"/>
            <ac:spMk id="6" creationId="{F557A541-8817-4AC2-A33A-F7FB8734DFBA}"/>
          </ac:spMkLst>
        </pc:spChg>
        <pc:spChg chg="del mod">
          <ac:chgData name="QU Guannan" userId="459ef0fc5a933e81" providerId="LiveId" clId="{BD8E05F7-B958-4BBB-A28F-ED129C47D9EB}" dt="2021-09-28T01:33:58.066" v="2628" actId="478"/>
          <ac:spMkLst>
            <pc:docMk/>
            <pc:sldMk cId="3381918139" sldId="321"/>
            <ac:spMk id="8" creationId="{C6948550-5369-4613-A389-1E7541B2A9C5}"/>
          </ac:spMkLst>
        </pc:spChg>
        <pc:spChg chg="mod">
          <ac:chgData name="QU Guannan" userId="459ef0fc5a933e81" providerId="LiveId" clId="{BD8E05F7-B958-4BBB-A28F-ED129C47D9EB}" dt="2021-09-28T01:32:29.635" v="2618" actId="20577"/>
          <ac:spMkLst>
            <pc:docMk/>
            <pc:sldMk cId="3381918139" sldId="321"/>
            <ac:spMk id="12" creationId="{61BA5AD2-7900-41A7-B8A6-E588A554E4F5}"/>
          </ac:spMkLst>
        </pc:spChg>
        <pc:spChg chg="del mod">
          <ac:chgData name="QU Guannan" userId="459ef0fc5a933e81" providerId="LiveId" clId="{BD8E05F7-B958-4BBB-A28F-ED129C47D9EB}" dt="2021-09-28T01:34:00.569" v="2629" actId="478"/>
          <ac:spMkLst>
            <pc:docMk/>
            <pc:sldMk cId="3381918139" sldId="321"/>
            <ac:spMk id="15" creationId="{381F2C56-C44F-40DB-9871-B28AAFC6EBA8}"/>
          </ac:spMkLst>
        </pc:spChg>
        <pc:spChg chg="mod ord">
          <ac:chgData name="QU Guannan" userId="459ef0fc5a933e81" providerId="LiveId" clId="{BD8E05F7-B958-4BBB-A28F-ED129C47D9EB}" dt="2021-09-28T01:34:15.776" v="2633" actId="14100"/>
          <ac:spMkLst>
            <pc:docMk/>
            <pc:sldMk cId="3381918139" sldId="321"/>
            <ac:spMk id="17" creationId="{9C6605F9-F287-4438-9B59-7C25DFA7065D}"/>
          </ac:spMkLst>
        </pc:spChg>
        <pc:spChg chg="del">
          <ac:chgData name="QU Guannan" userId="459ef0fc5a933e81" providerId="LiveId" clId="{BD8E05F7-B958-4BBB-A28F-ED129C47D9EB}" dt="2021-09-28T01:32:33.950" v="2619" actId="478"/>
          <ac:spMkLst>
            <pc:docMk/>
            <pc:sldMk cId="3381918139" sldId="321"/>
            <ac:spMk id="18" creationId="{EC149F3F-C973-48ED-93B1-36D32EB19BD6}"/>
          </ac:spMkLst>
        </pc:spChg>
        <pc:picChg chg="add mod modCrop">
          <ac:chgData name="QU Guannan" userId="459ef0fc5a933e81" providerId="LiveId" clId="{BD8E05F7-B958-4BBB-A28F-ED129C47D9EB}" dt="2021-09-28T01:34:16.143" v="2634" actId="1076"/>
          <ac:picMkLst>
            <pc:docMk/>
            <pc:sldMk cId="3381918139" sldId="321"/>
            <ac:picMk id="3" creationId="{605736F9-D007-4479-859F-4FACF9FB0DCB}"/>
          </ac:picMkLst>
        </pc:picChg>
        <pc:picChg chg="del">
          <ac:chgData name="QU Guannan" userId="459ef0fc5a933e81" providerId="LiveId" clId="{BD8E05F7-B958-4BBB-A28F-ED129C47D9EB}" dt="2021-09-28T01:32:35.652" v="2620" actId="478"/>
          <ac:picMkLst>
            <pc:docMk/>
            <pc:sldMk cId="3381918139" sldId="321"/>
            <ac:picMk id="14" creationId="{B4A5715B-AAD9-40E0-8CE8-704C18E7B625}"/>
          </ac:picMkLst>
        </pc:picChg>
      </pc:sldChg>
      <pc:sldChg chg="addSp delSp modSp add mod">
        <pc:chgData name="QU Guannan" userId="459ef0fc5a933e81" providerId="LiveId" clId="{BD8E05F7-B958-4BBB-A28F-ED129C47D9EB}" dt="2021-09-28T01:37:27.966" v="2721" actId="1076"/>
        <pc:sldMkLst>
          <pc:docMk/>
          <pc:sldMk cId="1126102316" sldId="322"/>
        </pc:sldMkLst>
        <pc:spChg chg="mod">
          <ac:chgData name="QU Guannan" userId="459ef0fc5a933e81" providerId="LiveId" clId="{BD8E05F7-B958-4BBB-A28F-ED129C47D9EB}" dt="2021-09-28T01:35:39.663" v="2642" actId="14100"/>
          <ac:spMkLst>
            <pc:docMk/>
            <pc:sldMk cId="1126102316" sldId="322"/>
            <ac:spMk id="6" creationId="{F557A541-8817-4AC2-A33A-F7FB8734DFBA}"/>
          </ac:spMkLst>
        </pc:spChg>
        <pc:spChg chg="mod">
          <ac:chgData name="QU Guannan" userId="459ef0fc5a933e81" providerId="LiveId" clId="{BD8E05F7-B958-4BBB-A28F-ED129C47D9EB}" dt="2021-09-28T01:37:27.966" v="2721" actId="1076"/>
          <ac:spMkLst>
            <pc:docMk/>
            <pc:sldMk cId="1126102316" sldId="322"/>
            <ac:spMk id="12" creationId="{61BA5AD2-7900-41A7-B8A6-E588A554E4F5}"/>
          </ac:spMkLst>
        </pc:spChg>
        <pc:spChg chg="mod ord">
          <ac:chgData name="QU Guannan" userId="459ef0fc5a933e81" providerId="LiveId" clId="{BD8E05F7-B958-4BBB-A28F-ED129C47D9EB}" dt="2021-09-28T01:36:27.375" v="2650" actId="14100"/>
          <ac:spMkLst>
            <pc:docMk/>
            <pc:sldMk cId="1126102316" sldId="322"/>
            <ac:spMk id="17" creationId="{9C6605F9-F287-4438-9B59-7C25DFA7065D}"/>
          </ac:spMkLst>
        </pc:spChg>
        <pc:picChg chg="del">
          <ac:chgData name="QU Guannan" userId="459ef0fc5a933e81" providerId="LiveId" clId="{BD8E05F7-B958-4BBB-A28F-ED129C47D9EB}" dt="2021-09-28T01:35:28.429" v="2637" actId="478"/>
          <ac:picMkLst>
            <pc:docMk/>
            <pc:sldMk cId="1126102316" sldId="322"/>
            <ac:picMk id="3" creationId="{605736F9-D007-4479-859F-4FACF9FB0DCB}"/>
          </ac:picMkLst>
        </pc:picChg>
        <pc:picChg chg="add mod modCrop">
          <ac:chgData name="QU Guannan" userId="459ef0fc5a933e81" providerId="LiveId" clId="{BD8E05F7-B958-4BBB-A28F-ED129C47D9EB}" dt="2021-09-28T01:36:14.014" v="2646" actId="1076"/>
          <ac:picMkLst>
            <pc:docMk/>
            <pc:sldMk cId="1126102316" sldId="322"/>
            <ac:picMk id="4" creationId="{46AF3473-7D51-4EFF-8C95-77C9E6E1D1C2}"/>
          </ac:picMkLst>
        </pc:picChg>
        <pc:picChg chg="mod">
          <ac:chgData name="QU Guannan" userId="459ef0fc5a933e81" providerId="LiveId" clId="{BD8E05F7-B958-4BBB-A28F-ED129C47D9EB}" dt="2021-09-28T01:35:32.024" v="2639" actId="1076"/>
          <ac:picMkLst>
            <pc:docMk/>
            <pc:sldMk cId="1126102316" sldId="322"/>
            <ac:picMk id="5" creationId="{F2AD90C8-0D99-48BC-82A3-C421DFF87437}"/>
          </ac:picMkLst>
        </pc:picChg>
      </pc:sldChg>
      <pc:sldChg chg="addSp delSp modSp new mod">
        <pc:chgData name="QU Guannan" userId="459ef0fc5a933e81" providerId="LiveId" clId="{BD8E05F7-B958-4BBB-A28F-ED129C47D9EB}" dt="2021-09-28T01:41:09.451" v="2755" actId="20577"/>
        <pc:sldMkLst>
          <pc:docMk/>
          <pc:sldMk cId="1821065639" sldId="323"/>
        </pc:sldMkLst>
        <pc:spChg chg="del">
          <ac:chgData name="QU Guannan" userId="459ef0fc5a933e81" providerId="LiveId" clId="{BD8E05F7-B958-4BBB-A28F-ED129C47D9EB}" dt="2021-09-28T01:40:18.844" v="2727" actId="478"/>
          <ac:spMkLst>
            <pc:docMk/>
            <pc:sldMk cId="1821065639" sldId="323"/>
            <ac:spMk id="2" creationId="{FC9EFB5C-C6AB-49F0-A796-3C11550DB01C}"/>
          </ac:spMkLst>
        </pc:spChg>
        <pc:spChg chg="del">
          <ac:chgData name="QU Guannan" userId="459ef0fc5a933e81" providerId="LiveId" clId="{BD8E05F7-B958-4BBB-A28F-ED129C47D9EB}" dt="2021-09-28T01:40:20.003" v="2728" actId="478"/>
          <ac:spMkLst>
            <pc:docMk/>
            <pc:sldMk cId="1821065639" sldId="323"/>
            <ac:spMk id="3" creationId="{3133CB5A-A531-4AC1-956B-5A408F239099}"/>
          </ac:spMkLst>
        </pc:spChg>
        <pc:spChg chg="add mod">
          <ac:chgData name="QU Guannan" userId="459ef0fc5a933e81" providerId="LiveId" clId="{BD8E05F7-B958-4BBB-A28F-ED129C47D9EB}" dt="2021-09-28T01:41:09.451" v="2755" actId="20577"/>
          <ac:spMkLst>
            <pc:docMk/>
            <pc:sldMk cId="1821065639" sldId="323"/>
            <ac:spMk id="6" creationId="{E72342A8-6359-4BCE-B4F7-65890CC143D8}"/>
          </ac:spMkLst>
        </pc:spChg>
        <pc:picChg chg="add">
          <ac:chgData name="QU Guannan" userId="459ef0fc5a933e81" providerId="LiveId" clId="{BD8E05F7-B958-4BBB-A28F-ED129C47D9EB}" dt="2021-09-28T01:40:21.457" v="2729" actId="22"/>
          <ac:picMkLst>
            <pc:docMk/>
            <pc:sldMk cId="1821065639" sldId="323"/>
            <ac:picMk id="5" creationId="{C1BD9309-C335-42F8-82E5-D4BE297534FA}"/>
          </ac:picMkLst>
        </pc:picChg>
      </pc:sldChg>
      <pc:sldChg chg="addSp delSp modSp new mod">
        <pc:chgData name="QU Guannan" userId="459ef0fc5a933e81" providerId="LiveId" clId="{BD8E05F7-B958-4BBB-A28F-ED129C47D9EB}" dt="2021-09-28T01:55:54.892" v="2805" actId="1076"/>
        <pc:sldMkLst>
          <pc:docMk/>
          <pc:sldMk cId="2303284793" sldId="324"/>
        </pc:sldMkLst>
        <pc:spChg chg="del">
          <ac:chgData name="QU Guannan" userId="459ef0fc5a933e81" providerId="LiveId" clId="{BD8E05F7-B958-4BBB-A28F-ED129C47D9EB}" dt="2021-09-28T01:52:20.908" v="2767" actId="478"/>
          <ac:spMkLst>
            <pc:docMk/>
            <pc:sldMk cId="2303284793" sldId="324"/>
            <ac:spMk id="2" creationId="{E803EC9D-50C0-473D-9E67-A02DA42EED48}"/>
          </ac:spMkLst>
        </pc:spChg>
        <pc:spChg chg="del">
          <ac:chgData name="QU Guannan" userId="459ef0fc5a933e81" providerId="LiveId" clId="{BD8E05F7-B958-4BBB-A28F-ED129C47D9EB}" dt="2021-09-28T01:52:23.531" v="2768" actId="478"/>
          <ac:spMkLst>
            <pc:docMk/>
            <pc:sldMk cId="2303284793" sldId="324"/>
            <ac:spMk id="3" creationId="{DD7FD32C-D009-4F02-A388-9F635A004083}"/>
          </ac:spMkLst>
        </pc:spChg>
        <pc:spChg chg="add del mod">
          <ac:chgData name="QU Guannan" userId="459ef0fc5a933e81" providerId="LiveId" clId="{BD8E05F7-B958-4BBB-A28F-ED129C47D9EB}" dt="2021-09-28T01:54:28.306" v="2783" actId="478"/>
          <ac:spMkLst>
            <pc:docMk/>
            <pc:sldMk cId="2303284793" sldId="324"/>
            <ac:spMk id="8" creationId="{F757BF1D-8599-41A0-9675-D156CE3E0435}"/>
          </ac:spMkLst>
        </pc:spChg>
        <pc:picChg chg="add mod modCrop">
          <ac:chgData name="QU Guannan" userId="459ef0fc5a933e81" providerId="LiveId" clId="{BD8E05F7-B958-4BBB-A28F-ED129C47D9EB}" dt="2021-09-28T01:55:54.892" v="2805" actId="1076"/>
          <ac:picMkLst>
            <pc:docMk/>
            <pc:sldMk cId="2303284793" sldId="324"/>
            <ac:picMk id="5" creationId="{D495B1F5-0D84-4495-B39A-636E465F5450}"/>
          </ac:picMkLst>
        </pc:picChg>
        <pc:picChg chg="add del mod">
          <ac:chgData name="QU Guannan" userId="459ef0fc5a933e81" providerId="LiveId" clId="{BD8E05F7-B958-4BBB-A28F-ED129C47D9EB}" dt="2021-09-28T01:54:39.962" v="2785" actId="478"/>
          <ac:picMkLst>
            <pc:docMk/>
            <pc:sldMk cId="2303284793" sldId="324"/>
            <ac:picMk id="7" creationId="{1CD8B33E-2763-4F96-8DA7-9D15D035D0E2}"/>
          </ac:picMkLst>
        </pc:picChg>
        <pc:picChg chg="add mod">
          <ac:chgData name="QU Guannan" userId="459ef0fc5a933e81" providerId="LiveId" clId="{BD8E05F7-B958-4BBB-A28F-ED129C47D9EB}" dt="2021-09-28T01:55:50.373" v="2803" actId="1076"/>
          <ac:picMkLst>
            <pc:docMk/>
            <pc:sldMk cId="2303284793" sldId="324"/>
            <ac:picMk id="9" creationId="{1B3AAC6A-6F91-46C4-893C-071D6405F609}"/>
          </ac:picMkLst>
        </pc:picChg>
        <pc:picChg chg="add mod">
          <ac:chgData name="QU Guannan" userId="459ef0fc5a933e81" providerId="LiveId" clId="{BD8E05F7-B958-4BBB-A28F-ED129C47D9EB}" dt="2021-09-28T01:55:45.548" v="2801" actId="14100"/>
          <ac:picMkLst>
            <pc:docMk/>
            <pc:sldMk cId="2303284793" sldId="324"/>
            <ac:picMk id="11" creationId="{16A2EF8C-B29D-408E-A937-701C526379BB}"/>
          </ac:picMkLst>
        </pc:picChg>
      </pc:sldChg>
      <pc:sldChg chg="addSp delSp modSp add mod">
        <pc:chgData name="QU Guannan" userId="459ef0fc5a933e81" providerId="LiveId" clId="{BD8E05F7-B958-4BBB-A28F-ED129C47D9EB}" dt="2021-09-28T02:07:07.342" v="2830" actId="1076"/>
        <pc:sldMkLst>
          <pc:docMk/>
          <pc:sldMk cId="3158724614" sldId="325"/>
        </pc:sldMkLst>
        <pc:spChg chg="add mod">
          <ac:chgData name="QU Guannan" userId="459ef0fc5a933e81" providerId="LiveId" clId="{BD8E05F7-B958-4BBB-A28F-ED129C47D9EB}" dt="2021-09-28T02:06:53.806" v="2829" actId="14100"/>
          <ac:spMkLst>
            <pc:docMk/>
            <pc:sldMk cId="3158724614" sldId="325"/>
            <ac:spMk id="6" creationId="{59B25464-7D12-4B11-8670-DCD9334064DA}"/>
          </ac:spMkLst>
        </pc:spChg>
        <pc:picChg chg="add mod modCrop">
          <ac:chgData name="QU Guannan" userId="459ef0fc5a933e81" providerId="LiveId" clId="{BD8E05F7-B958-4BBB-A28F-ED129C47D9EB}" dt="2021-09-28T02:07:07.342" v="2830" actId="1076"/>
          <ac:picMkLst>
            <pc:docMk/>
            <pc:sldMk cId="3158724614" sldId="325"/>
            <ac:picMk id="3" creationId="{EAFE8593-C362-4DDF-82B9-F01A7FC72EB3}"/>
          </ac:picMkLst>
        </pc:picChg>
        <pc:picChg chg="del">
          <ac:chgData name="QU Guannan" userId="459ef0fc5a933e81" providerId="LiveId" clId="{BD8E05F7-B958-4BBB-A28F-ED129C47D9EB}" dt="2021-09-28T01:54:58.881" v="2792" actId="478"/>
          <ac:picMkLst>
            <pc:docMk/>
            <pc:sldMk cId="3158724614" sldId="325"/>
            <ac:picMk id="5" creationId="{D495B1F5-0D84-4495-B39A-636E465F5450}"/>
          </ac:picMkLst>
        </pc:picChg>
        <pc:picChg chg="mod">
          <ac:chgData name="QU Guannan" userId="459ef0fc5a933e81" providerId="LiveId" clId="{BD8E05F7-B958-4BBB-A28F-ED129C47D9EB}" dt="2021-09-28T02:06:20.102" v="2819" actId="14100"/>
          <ac:picMkLst>
            <pc:docMk/>
            <pc:sldMk cId="3158724614" sldId="325"/>
            <ac:picMk id="7" creationId="{1CD8B33E-2763-4F96-8DA7-9D15D035D0E2}"/>
          </ac:picMkLst>
        </pc:picChg>
      </pc:sldChg>
      <pc:sldChg chg="addSp delSp modSp add mod">
        <pc:chgData name="QU Guannan" userId="459ef0fc5a933e81" providerId="LiveId" clId="{BD8E05F7-B958-4BBB-A28F-ED129C47D9EB}" dt="2021-09-28T02:08:30.085" v="2844" actId="14100"/>
        <pc:sldMkLst>
          <pc:docMk/>
          <pc:sldMk cId="874645619" sldId="326"/>
        </pc:sldMkLst>
        <pc:spChg chg="mod">
          <ac:chgData name="QU Guannan" userId="459ef0fc5a933e81" providerId="LiveId" clId="{BD8E05F7-B958-4BBB-A28F-ED129C47D9EB}" dt="2021-09-28T02:07:40.911" v="2834" actId="14100"/>
          <ac:spMkLst>
            <pc:docMk/>
            <pc:sldMk cId="874645619" sldId="326"/>
            <ac:spMk id="6" creationId="{59B25464-7D12-4B11-8670-DCD9334064DA}"/>
          </ac:spMkLst>
        </pc:spChg>
        <pc:spChg chg="add mod">
          <ac:chgData name="QU Guannan" userId="459ef0fc5a933e81" providerId="LiveId" clId="{BD8E05F7-B958-4BBB-A28F-ED129C47D9EB}" dt="2021-09-28T02:08:30.085" v="2844" actId="14100"/>
          <ac:spMkLst>
            <pc:docMk/>
            <pc:sldMk cId="874645619" sldId="326"/>
            <ac:spMk id="8" creationId="{43E5C6D7-622F-489C-B111-B003AAB0E40C}"/>
          </ac:spMkLst>
        </pc:spChg>
        <pc:picChg chg="del">
          <ac:chgData name="QU Guannan" userId="459ef0fc5a933e81" providerId="LiveId" clId="{BD8E05F7-B958-4BBB-A28F-ED129C47D9EB}" dt="2021-09-28T02:07:34.324" v="2832" actId="478"/>
          <ac:picMkLst>
            <pc:docMk/>
            <pc:sldMk cId="874645619" sldId="326"/>
            <ac:picMk id="3" creationId="{EAFE8593-C362-4DDF-82B9-F01A7FC72EB3}"/>
          </ac:picMkLst>
        </pc:picChg>
        <pc:picChg chg="add mod modCrop">
          <ac:chgData name="QU Guannan" userId="459ef0fc5a933e81" providerId="LiveId" clId="{BD8E05F7-B958-4BBB-A28F-ED129C47D9EB}" dt="2021-09-28T02:08:16.806" v="2840" actId="1076"/>
          <ac:picMkLst>
            <pc:docMk/>
            <pc:sldMk cId="874645619" sldId="326"/>
            <ac:picMk id="4" creationId="{68EEF53A-AEC1-4D47-B9A0-D35829D55DE7}"/>
          </ac:picMkLst>
        </pc:picChg>
      </pc:sldChg>
      <pc:sldChg chg="addSp delSp modSp add mod">
        <pc:chgData name="QU Guannan" userId="459ef0fc5a933e81" providerId="LiveId" clId="{BD8E05F7-B958-4BBB-A28F-ED129C47D9EB}" dt="2021-09-28T02:10:09.285" v="2865" actId="1076"/>
        <pc:sldMkLst>
          <pc:docMk/>
          <pc:sldMk cId="1332914033" sldId="327"/>
        </pc:sldMkLst>
        <pc:spChg chg="mod">
          <ac:chgData name="QU Guannan" userId="459ef0fc5a933e81" providerId="LiveId" clId="{BD8E05F7-B958-4BBB-A28F-ED129C47D9EB}" dt="2021-09-28T02:08:58.925" v="2848" actId="14100"/>
          <ac:spMkLst>
            <pc:docMk/>
            <pc:sldMk cId="1332914033" sldId="327"/>
            <ac:spMk id="6" creationId="{59B25464-7D12-4B11-8670-DCD9334064DA}"/>
          </ac:spMkLst>
        </pc:spChg>
        <pc:spChg chg="add del mod ord">
          <ac:chgData name="QU Guannan" userId="459ef0fc5a933e81" providerId="LiveId" clId="{BD8E05F7-B958-4BBB-A28F-ED129C47D9EB}" dt="2021-09-28T02:09:57.453" v="2863" actId="14100"/>
          <ac:spMkLst>
            <pc:docMk/>
            <pc:sldMk cId="1332914033" sldId="327"/>
            <ac:spMk id="8" creationId="{43E5C6D7-622F-489C-B111-B003AAB0E40C}"/>
          </ac:spMkLst>
        </pc:spChg>
        <pc:picChg chg="add mod modCrop">
          <ac:chgData name="QU Guannan" userId="459ef0fc5a933e81" providerId="LiveId" clId="{BD8E05F7-B958-4BBB-A28F-ED129C47D9EB}" dt="2021-09-28T02:10:09.285" v="2865" actId="1076"/>
          <ac:picMkLst>
            <pc:docMk/>
            <pc:sldMk cId="1332914033" sldId="327"/>
            <ac:picMk id="3" creationId="{A38DCAFC-9CDE-44AD-ABE4-8034FEAF1BDA}"/>
          </ac:picMkLst>
        </pc:picChg>
        <pc:picChg chg="del mod">
          <ac:chgData name="QU Guannan" userId="459ef0fc5a933e81" providerId="LiveId" clId="{BD8E05F7-B958-4BBB-A28F-ED129C47D9EB}" dt="2021-09-28T02:09:11.673" v="2852" actId="478"/>
          <ac:picMkLst>
            <pc:docMk/>
            <pc:sldMk cId="1332914033" sldId="327"/>
            <ac:picMk id="4" creationId="{68EEF53A-AEC1-4D47-B9A0-D35829D55DE7}"/>
          </ac:picMkLst>
        </pc:picChg>
      </pc:sldChg>
      <pc:sldChg chg="addSp delSp modSp add mod">
        <pc:chgData name="QU Guannan" userId="459ef0fc5a933e81" providerId="LiveId" clId="{BD8E05F7-B958-4BBB-A28F-ED129C47D9EB}" dt="2021-09-28T02:14:56.842" v="2893" actId="14100"/>
        <pc:sldMkLst>
          <pc:docMk/>
          <pc:sldMk cId="396730919" sldId="328"/>
        </pc:sldMkLst>
        <pc:spChg chg="add mod">
          <ac:chgData name="QU Guannan" userId="459ef0fc5a933e81" providerId="LiveId" clId="{BD8E05F7-B958-4BBB-A28F-ED129C47D9EB}" dt="2021-09-28T02:11:31.699" v="2875" actId="14100"/>
          <ac:spMkLst>
            <pc:docMk/>
            <pc:sldMk cId="396730919" sldId="328"/>
            <ac:spMk id="6" creationId="{071D28F7-C2DB-4490-83B8-83B4D2445803}"/>
          </ac:spMkLst>
        </pc:spChg>
        <pc:spChg chg="add mod ord">
          <ac:chgData name="QU Guannan" userId="459ef0fc5a933e81" providerId="LiveId" clId="{BD8E05F7-B958-4BBB-A28F-ED129C47D9EB}" dt="2021-09-28T02:14:33.522" v="2888" actId="14100"/>
          <ac:spMkLst>
            <pc:docMk/>
            <pc:sldMk cId="396730919" sldId="328"/>
            <ac:spMk id="8" creationId="{6A7C2F79-BDAF-4846-91C0-120785B932D3}"/>
          </ac:spMkLst>
        </pc:spChg>
        <pc:spChg chg="add mod">
          <ac:chgData name="QU Guannan" userId="459ef0fc5a933e81" providerId="LiveId" clId="{BD8E05F7-B958-4BBB-A28F-ED129C47D9EB}" dt="2021-09-28T02:14:56.842" v="2893" actId="14100"/>
          <ac:spMkLst>
            <pc:docMk/>
            <pc:sldMk cId="396730919" sldId="328"/>
            <ac:spMk id="12" creationId="{22D2FAB7-EBE0-49B9-B9A2-EFC099800F79}"/>
          </ac:spMkLst>
        </pc:spChg>
        <pc:picChg chg="add mod">
          <ac:chgData name="QU Guannan" userId="459ef0fc5a933e81" providerId="LiveId" clId="{BD8E05F7-B958-4BBB-A28F-ED129C47D9EB}" dt="2021-09-28T02:14:06.274" v="2882" actId="14100"/>
          <ac:picMkLst>
            <pc:docMk/>
            <pc:sldMk cId="396730919" sldId="328"/>
            <ac:picMk id="3" creationId="{2ECC57F1-BA4A-4BBB-BE89-24D5DAD79FE6}"/>
          </ac:picMkLst>
        </pc:picChg>
        <pc:picChg chg="del">
          <ac:chgData name="QU Guannan" userId="459ef0fc5a933e81" providerId="LiveId" clId="{BD8E05F7-B958-4BBB-A28F-ED129C47D9EB}" dt="2021-09-28T02:10:43.707" v="2867" actId="478"/>
          <ac:picMkLst>
            <pc:docMk/>
            <pc:sldMk cId="396730919" sldId="328"/>
            <ac:picMk id="5" creationId="{D495B1F5-0D84-4495-B39A-636E465F5450}"/>
          </ac:picMkLst>
        </pc:picChg>
        <pc:picChg chg="del">
          <ac:chgData name="QU Guannan" userId="459ef0fc5a933e81" providerId="LiveId" clId="{BD8E05F7-B958-4BBB-A28F-ED129C47D9EB}" dt="2021-09-28T02:10:46.879" v="2868" actId="478"/>
          <ac:picMkLst>
            <pc:docMk/>
            <pc:sldMk cId="396730919" sldId="328"/>
            <ac:picMk id="9" creationId="{1B3AAC6A-6F91-46C4-893C-071D6405F609}"/>
          </ac:picMkLst>
        </pc:picChg>
        <pc:picChg chg="add del mod">
          <ac:chgData name="QU Guannan" userId="459ef0fc5a933e81" providerId="LiveId" clId="{BD8E05F7-B958-4BBB-A28F-ED129C47D9EB}" dt="2021-09-28T02:14:42.670" v="2890"/>
          <ac:picMkLst>
            <pc:docMk/>
            <pc:sldMk cId="396730919" sldId="328"/>
            <ac:picMk id="10" creationId="{FDA70E4A-D790-4BA3-9004-ACAE8764A61C}"/>
          </ac:picMkLst>
        </pc:picChg>
        <pc:picChg chg="mod">
          <ac:chgData name="QU Guannan" userId="459ef0fc5a933e81" providerId="LiveId" clId="{BD8E05F7-B958-4BBB-A28F-ED129C47D9EB}" dt="2021-09-28T02:10:54.173" v="2871" actId="1076"/>
          <ac:picMkLst>
            <pc:docMk/>
            <pc:sldMk cId="396730919" sldId="328"/>
            <ac:picMk id="11" creationId="{16A2EF8C-B29D-408E-A937-701C526379BB}"/>
          </ac:picMkLst>
        </pc:picChg>
      </pc:sldChg>
      <pc:sldChg chg="addSp delSp modSp new mod">
        <pc:chgData name="QU Guannan" userId="459ef0fc5a933e81" providerId="LiveId" clId="{BD8E05F7-B958-4BBB-A28F-ED129C47D9EB}" dt="2021-09-28T02:19:56.209" v="2947" actId="207"/>
        <pc:sldMkLst>
          <pc:docMk/>
          <pc:sldMk cId="2921211488" sldId="329"/>
        </pc:sldMkLst>
        <pc:spChg chg="del">
          <ac:chgData name="QU Guannan" userId="459ef0fc5a933e81" providerId="LiveId" clId="{BD8E05F7-B958-4BBB-A28F-ED129C47D9EB}" dt="2021-09-28T02:15:59.687" v="2895" actId="478"/>
          <ac:spMkLst>
            <pc:docMk/>
            <pc:sldMk cId="2921211488" sldId="329"/>
            <ac:spMk id="2" creationId="{A4019B03-8658-4740-A7FA-709BE67F2C04}"/>
          </ac:spMkLst>
        </pc:spChg>
        <pc:spChg chg="del">
          <ac:chgData name="QU Guannan" userId="459ef0fc5a933e81" providerId="LiveId" clId="{BD8E05F7-B958-4BBB-A28F-ED129C47D9EB}" dt="2021-09-28T02:16:01.280" v="2896" actId="478"/>
          <ac:spMkLst>
            <pc:docMk/>
            <pc:sldMk cId="2921211488" sldId="329"/>
            <ac:spMk id="3" creationId="{BF3FC51F-C2D6-490A-BF4A-5C0EFB0A675F}"/>
          </ac:spMkLst>
        </pc:spChg>
        <pc:spChg chg="add mod">
          <ac:chgData name="QU Guannan" userId="459ef0fc5a933e81" providerId="LiveId" clId="{BD8E05F7-B958-4BBB-A28F-ED129C47D9EB}" dt="2021-09-28T02:16:34.831" v="2933" actId="20577"/>
          <ac:spMkLst>
            <pc:docMk/>
            <pc:sldMk cId="2921211488" sldId="329"/>
            <ac:spMk id="6" creationId="{75BD0910-2234-458E-A5A1-CB5435742727}"/>
          </ac:spMkLst>
        </pc:spChg>
        <pc:spChg chg="add mod">
          <ac:chgData name="QU Guannan" userId="459ef0fc5a933e81" providerId="LiveId" clId="{BD8E05F7-B958-4BBB-A28F-ED129C47D9EB}" dt="2021-09-28T02:19:56.209" v="2947" actId="207"/>
          <ac:spMkLst>
            <pc:docMk/>
            <pc:sldMk cId="2921211488" sldId="329"/>
            <ac:spMk id="8" creationId="{18E5C85C-C088-47B6-9F31-B407C6C86BBB}"/>
          </ac:spMkLst>
        </pc:spChg>
        <pc:picChg chg="add mod">
          <ac:chgData name="QU Guannan" userId="459ef0fc5a933e81" providerId="LiveId" clId="{BD8E05F7-B958-4BBB-A28F-ED129C47D9EB}" dt="2021-09-28T02:16:05.801" v="2898" actId="1076"/>
          <ac:picMkLst>
            <pc:docMk/>
            <pc:sldMk cId="2921211488" sldId="329"/>
            <ac:picMk id="5" creationId="{780A1F29-ACB6-4A94-9309-E29B35E217AE}"/>
          </ac:picMkLst>
        </pc:picChg>
      </pc:sldChg>
      <pc:sldChg chg="addSp delSp modSp new mod">
        <pc:chgData name="QU Guannan" userId="459ef0fc5a933e81" providerId="LiveId" clId="{BD8E05F7-B958-4BBB-A28F-ED129C47D9EB}" dt="2021-09-28T02:46:20.505" v="2955" actId="1076"/>
        <pc:sldMkLst>
          <pc:docMk/>
          <pc:sldMk cId="877440865" sldId="330"/>
        </pc:sldMkLst>
        <pc:spChg chg="del">
          <ac:chgData name="QU Guannan" userId="459ef0fc5a933e81" providerId="LiveId" clId="{BD8E05F7-B958-4BBB-A28F-ED129C47D9EB}" dt="2021-09-28T02:44:41.794" v="2949" actId="478"/>
          <ac:spMkLst>
            <pc:docMk/>
            <pc:sldMk cId="877440865" sldId="330"/>
            <ac:spMk id="2" creationId="{48F89418-F74A-472C-A552-17F7DCCE6CE9}"/>
          </ac:spMkLst>
        </pc:spChg>
        <pc:spChg chg="del">
          <ac:chgData name="QU Guannan" userId="459ef0fc5a933e81" providerId="LiveId" clId="{BD8E05F7-B958-4BBB-A28F-ED129C47D9EB}" dt="2021-09-28T02:44:44.296" v="2950" actId="478"/>
          <ac:spMkLst>
            <pc:docMk/>
            <pc:sldMk cId="877440865" sldId="330"/>
            <ac:spMk id="3" creationId="{DE9606F2-94B8-42DA-999F-B8B2719C7381}"/>
          </ac:spMkLst>
        </pc:spChg>
        <pc:picChg chg="add mod modCrop">
          <ac:chgData name="QU Guannan" userId="459ef0fc5a933e81" providerId="LiveId" clId="{BD8E05F7-B958-4BBB-A28F-ED129C47D9EB}" dt="2021-09-28T02:46:20.505" v="2955" actId="1076"/>
          <ac:picMkLst>
            <pc:docMk/>
            <pc:sldMk cId="877440865" sldId="330"/>
            <ac:picMk id="5" creationId="{115B8193-A23F-41B1-B6FC-7F39DD2AC563}"/>
          </ac:picMkLst>
        </pc:picChg>
      </pc:sldChg>
    </pc:docChg>
  </pc:docChgLst>
  <pc:docChgLst>
    <pc:chgData name="QU Guannan" userId="459ef0fc5a933e81" providerId="LiveId" clId="{94E70A6A-A2FF-4458-971A-D931DF5DD9E0}"/>
    <pc:docChg chg="custSel addSld modSld">
      <pc:chgData name="QU Guannan" userId="459ef0fc5a933e81" providerId="LiveId" clId="{94E70A6A-A2FF-4458-971A-D931DF5DD9E0}" dt="2021-09-06T02:42:17.932" v="1132" actId="20577"/>
      <pc:docMkLst>
        <pc:docMk/>
      </pc:docMkLst>
      <pc:sldChg chg="modSp mod modNotesTx">
        <pc:chgData name="QU Guannan" userId="459ef0fc5a933e81" providerId="LiveId" clId="{94E70A6A-A2FF-4458-971A-D931DF5DD9E0}" dt="2021-09-06T02:16:42.610" v="951" actId="20577"/>
        <pc:sldMkLst>
          <pc:docMk/>
          <pc:sldMk cId="2567177318" sldId="257"/>
        </pc:sldMkLst>
        <pc:spChg chg="mod">
          <ac:chgData name="QU Guannan" userId="459ef0fc5a933e81" providerId="LiveId" clId="{94E70A6A-A2FF-4458-971A-D931DF5DD9E0}" dt="2021-09-06T02:16:42.610" v="951" actId="20577"/>
          <ac:spMkLst>
            <pc:docMk/>
            <pc:sldMk cId="2567177318" sldId="257"/>
            <ac:spMk id="3" creationId="{09401A2A-065E-4E5C-B063-46AD1625AED8}"/>
          </ac:spMkLst>
        </pc:spChg>
      </pc:sldChg>
      <pc:sldChg chg="addSp modSp mod">
        <pc:chgData name="QU Guannan" userId="459ef0fc5a933e81" providerId="LiveId" clId="{94E70A6A-A2FF-4458-971A-D931DF5DD9E0}" dt="2021-09-06T02:19:47.797" v="1069" actId="1076"/>
        <pc:sldMkLst>
          <pc:docMk/>
          <pc:sldMk cId="2209160903" sldId="258"/>
        </pc:sldMkLst>
        <pc:spChg chg="mod">
          <ac:chgData name="QU Guannan" userId="459ef0fc5a933e81" providerId="LiveId" clId="{94E70A6A-A2FF-4458-971A-D931DF5DD9E0}" dt="2021-09-06T02:19:40.333" v="1066" actId="14100"/>
          <ac:spMkLst>
            <pc:docMk/>
            <pc:sldMk cId="2209160903" sldId="258"/>
            <ac:spMk id="3" creationId="{1AC555D2-7C72-4BE9-AFAB-FE079917506D}"/>
          </ac:spMkLst>
        </pc:spChg>
        <pc:picChg chg="add mod">
          <ac:chgData name="QU Guannan" userId="459ef0fc5a933e81" providerId="LiveId" clId="{94E70A6A-A2FF-4458-971A-D931DF5DD9E0}" dt="2021-09-06T02:19:47.797" v="1069" actId="1076"/>
          <ac:picMkLst>
            <pc:docMk/>
            <pc:sldMk cId="2209160903" sldId="258"/>
            <ac:picMk id="5" creationId="{6FFFB698-148D-440C-A417-39D97245FA12}"/>
          </ac:picMkLst>
        </pc:picChg>
      </pc:sldChg>
      <pc:sldChg chg="modSp mod">
        <pc:chgData name="QU Guannan" userId="459ef0fc5a933e81" providerId="LiveId" clId="{94E70A6A-A2FF-4458-971A-D931DF5DD9E0}" dt="2021-09-06T02:42:17.932" v="1132" actId="20577"/>
        <pc:sldMkLst>
          <pc:docMk/>
          <pc:sldMk cId="1554244666" sldId="259"/>
        </pc:sldMkLst>
        <pc:spChg chg="mod">
          <ac:chgData name="QU Guannan" userId="459ef0fc5a933e81" providerId="LiveId" clId="{94E70A6A-A2FF-4458-971A-D931DF5DD9E0}" dt="2021-09-06T02:42:17.932" v="1132" actId="20577"/>
          <ac:spMkLst>
            <pc:docMk/>
            <pc:sldMk cId="1554244666" sldId="259"/>
            <ac:spMk id="3" creationId="{63EE3BC0-C60C-4C8F-8E24-E5179BB33B91}"/>
          </ac:spMkLst>
        </pc:spChg>
      </pc:sldChg>
      <pc:sldChg chg="modSp new mod">
        <pc:chgData name="QU Guannan" userId="459ef0fc5a933e81" providerId="LiveId" clId="{94E70A6A-A2FF-4458-971A-D931DF5DD9E0}" dt="2021-09-06T01:23:35.088" v="3" actId="20577"/>
        <pc:sldMkLst>
          <pc:docMk/>
          <pc:sldMk cId="2583450248" sldId="262"/>
        </pc:sldMkLst>
        <pc:spChg chg="mod">
          <ac:chgData name="QU Guannan" userId="459ef0fc5a933e81" providerId="LiveId" clId="{94E70A6A-A2FF-4458-971A-D931DF5DD9E0}" dt="2021-09-06T01:23:35.088" v="3" actId="20577"/>
          <ac:spMkLst>
            <pc:docMk/>
            <pc:sldMk cId="2583450248" sldId="262"/>
            <ac:spMk id="2" creationId="{17412A05-8665-4E33-A5F7-E11D2AAFFE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5A8E3-DFFD-42DD-98BF-C33A86EA654C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5DCE8-1B86-4ED1-AD55-CEB51D9AF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2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5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86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B3A39-169E-4EF9-9016-0180CC3AC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BB3669-F8BB-4579-ADFA-378359C0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97C4F-17CD-4033-B073-E36970DF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CB182-F856-4342-93C8-94860445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AB6BD-2BD4-4073-9857-4CFAA6B4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C7797-458A-4D73-A29E-70AD84A7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D64B75-1E6D-45CC-91AB-00C44AE26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D8260-1D8F-4C7B-A580-3F889C8D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16E14-6A36-401E-B586-E08B9D89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EB9A86-C859-44F2-B8D3-55454BD7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2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BB69F0-5095-4894-B0D7-5B1473259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96A601-7032-482B-B1F4-F21106217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841D7-B603-4F4D-BD6F-55FB3997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7AA1A-5404-4C79-B312-94837AAD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0F67C-30DD-4E54-9527-540A680A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6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4ED72-0DF7-42F7-A704-18A6912D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C2C2D-DF17-4E70-AD56-2BEA809A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5FBAA-D0D0-48BD-BC5C-F5918995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BCCAEC-CFCC-4423-910C-D7ABD1B1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8BF8B-6B9A-438F-B67A-F1F905E0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62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9B169-7B83-4B5B-BD59-C23A54AD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44A785-3DD4-453D-9107-0684369B6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98E41-21B5-4FDC-9AD5-6843983E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B8441-0489-452D-B9C0-D4221E6B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7A5C3-7E0A-42B5-B52E-D0E8D15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1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05CC6-A12E-4595-AF10-EC8CCAFE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D757E-2D70-433F-8FE0-CC18B4FC1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827DB6-431A-4838-B4D4-4AB1DFF1E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437D29-9F37-4EB8-A8D4-F078100B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FD4E65-D7E6-45EC-A6FA-CBE695D5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595DD0-6EF7-4BDB-B332-1B14FEAA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90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7E52C-888B-4C1F-A36A-051BB2A9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861726-6E55-425F-A9D4-324EC55B4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6FBF2-582C-4DE2-B223-856EC1498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28FDF0-49C7-4FBD-9934-4A0556EF3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E50443-85C5-42D4-BA35-E0C362C59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D5E77A-C617-4E39-A029-C6C8E1EC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0ADFA8-C098-4BF1-9F5C-B689CC83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F6C126-E029-4554-B3E6-7D0F8295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96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B45F7-46EA-4C0A-B1A4-11755382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8A6780-B79B-48CE-BF6C-BB08A90D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83CB5-721D-42C0-8990-5C05386B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52BA53-977C-4CFF-8EE7-5581B667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7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2F457-8FD7-4A48-AA60-65C3D8BA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1175B3-5646-4A02-B51A-970F56BF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BD230-0D0B-4EC2-803D-050C9682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5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BB19C-1EF4-471C-B56B-221DC582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6E708F-CEA1-487F-9BFF-3CAABBED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7ED71C-5747-4444-878B-9BA66632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CC67BA-B841-4356-8A49-6AF272A7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8320B3-2F50-4902-AA4C-049F13F0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18379-10D7-4E71-BD1A-566AA9C9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6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777E4-4464-4B1F-AC12-6CE813D0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1057FF-A8AF-4AFD-A1AD-525816333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57105-99F8-432C-8E23-3931247C9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B2FB86-2FD4-4D5E-972F-94B03DB7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1DD925-32E5-4D3B-A99C-9D20A273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649017-288A-4EDB-8586-4ADF1C5A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8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1E09A-F5E0-4B6B-846F-811149E8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59DFD4-5B19-4DB8-838A-FD0A3964C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A959B-F4EE-45A0-8654-406F2F05B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03F7-A624-4012-9728-0B80F61767A9}" type="datetimeFigureOut">
              <a:rPr lang="zh-CN" altLang="en-US" smtClean="0"/>
              <a:t>2021/10/15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43F7C-F8D3-4312-B5DA-E2AD640F6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AE311-2A36-4561-AFF8-E004A2A15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3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5B832-3AA6-4193-BA66-43879D2C0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8" y="717627"/>
            <a:ext cx="11152682" cy="4573900"/>
          </a:xfrm>
        </p:spPr>
        <p:txBody>
          <a:bodyPr>
            <a:normAutofit/>
          </a:bodyPr>
          <a:lstStyle/>
          <a:p>
            <a:r>
              <a:rPr lang="zh-CN" altLang="en-US" dirty="0"/>
              <a:t>企业级数据库性能调优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Unit 5</a:t>
            </a:r>
            <a:br>
              <a:rPr lang="en-US" altLang="zh-CN" dirty="0"/>
            </a:br>
            <a:r>
              <a:rPr lang="en-US" altLang="zh-CN" dirty="0"/>
              <a:t>Creating databases 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20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286" y="0"/>
            <a:ext cx="10290314" cy="748058"/>
          </a:xfrm>
        </p:spPr>
        <p:txBody>
          <a:bodyPr/>
          <a:lstStyle/>
          <a:p>
            <a:r>
              <a:rPr lang="en-US" altLang="zh-CN" dirty="0"/>
              <a:t>Set current schema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78593" y="1064871"/>
            <a:ext cx="5335930" cy="5254906"/>
          </a:xfrm>
        </p:spPr>
        <p:txBody>
          <a:bodyPr>
            <a:normAutofit/>
          </a:bodyPr>
          <a:lstStyle/>
          <a:p>
            <a:r>
              <a:rPr lang="zh-CN" altLang="en-US" dirty="0"/>
              <a:t>注意观察，当前用户是谁，要访问的表的</a:t>
            </a:r>
            <a:r>
              <a:rPr lang="en-US" altLang="zh-CN" dirty="0"/>
              <a:t>schema</a:t>
            </a:r>
            <a:r>
              <a:rPr lang="zh-CN" altLang="en-US" dirty="0"/>
              <a:t>是谁。</a:t>
            </a:r>
            <a:endParaRPr lang="en-US" altLang="zh-CN" dirty="0"/>
          </a:p>
          <a:p>
            <a:r>
              <a:rPr lang="zh-CN" altLang="en-US" dirty="0"/>
              <a:t>当用户没有权限访问其他</a:t>
            </a:r>
            <a:r>
              <a:rPr lang="en-US" altLang="zh-CN" dirty="0"/>
              <a:t>schema</a:t>
            </a:r>
            <a:r>
              <a:rPr lang="zh-CN" altLang="en-US" dirty="0"/>
              <a:t>的表时，需要授权。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控制中心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数据库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权限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添加用户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授权。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780"/>
            <a:ext cx="6452941" cy="33207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46430" y="2002420"/>
            <a:ext cx="3495554" cy="358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6430" y="3948896"/>
            <a:ext cx="3611302" cy="391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5886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5106" y="0"/>
            <a:ext cx="10160493" cy="719091"/>
          </a:xfrm>
        </p:spPr>
        <p:txBody>
          <a:bodyPr/>
          <a:lstStyle/>
          <a:p>
            <a:r>
              <a:rPr lang="en-US" altLang="zh-CN" dirty="0"/>
              <a:t>Create table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" y="826005"/>
            <a:ext cx="5370382" cy="36154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648" y="951978"/>
            <a:ext cx="6428063" cy="348952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62995" y="4897677"/>
            <a:ext cx="5335930" cy="676405"/>
          </a:xfrm>
        </p:spPr>
        <p:txBody>
          <a:bodyPr>
            <a:normAutofit/>
          </a:bodyPr>
          <a:lstStyle/>
          <a:p>
            <a:r>
              <a:rPr lang="zh-CN" altLang="en-US" dirty="0"/>
              <a:t>具体步骤在实验部分进行。</a:t>
            </a:r>
          </a:p>
        </p:txBody>
      </p:sp>
    </p:spTree>
    <p:extLst>
      <p:ext uri="{BB962C8B-B14F-4D97-AF65-F5344CB8AC3E}">
        <p14:creationId xmlns:p14="http://schemas.microsoft.com/office/powerpoint/2010/main" val="1899367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540" y="127000"/>
            <a:ext cx="10213759" cy="68358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Table partitioning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8278" y="698500"/>
            <a:ext cx="5024021" cy="5639238"/>
          </a:xfrm>
        </p:spPr>
        <p:txBody>
          <a:bodyPr>
            <a:normAutofit/>
          </a:bodyPr>
          <a:lstStyle/>
          <a:p>
            <a:r>
              <a:rPr lang="zh-CN" altLang="en-US" dirty="0"/>
              <a:t>实验中没有涉及，但是非常重要；</a:t>
            </a:r>
            <a:endParaRPr lang="en-US" altLang="zh-CN" dirty="0"/>
          </a:p>
          <a:p>
            <a:r>
              <a:rPr lang="zh-CN" altLang="en-US" dirty="0"/>
              <a:t>一个表中的数据以不同的方式，分别存到不同的表空间中。（虽然以前说过，一个表一定属于一个表空间，但是采用表空间技术，就可以将一个表存放到多个表空间中）</a:t>
            </a:r>
            <a:endParaRPr lang="en-US" altLang="zh-CN" dirty="0"/>
          </a:p>
          <a:p>
            <a:r>
              <a:rPr lang="zh-CN" altLang="en-US" dirty="0"/>
              <a:t>好处：支持更大规模的表；支持使用层次管理；灵活创建索引，使得查询处理高效等。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48" y="1278292"/>
            <a:ext cx="6097191" cy="35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3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362" y="332490"/>
            <a:ext cx="10515600" cy="592941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在创建表的时候有创建表分区的选项，包括：</a:t>
            </a:r>
            <a:endParaRPr lang="en-US" altLang="zh-CN" dirty="0"/>
          </a:p>
          <a:p>
            <a:r>
              <a:rPr lang="en-US" altLang="zh-CN" dirty="0"/>
              <a:t>DISTRIBUTE BY HASH  </a:t>
            </a:r>
            <a:r>
              <a:rPr lang="zh-CN" altLang="en-US" dirty="0"/>
              <a:t>通过哈希来分布式存储</a:t>
            </a:r>
            <a:endParaRPr lang="en-US" altLang="zh-CN" dirty="0"/>
          </a:p>
          <a:p>
            <a:r>
              <a:rPr lang="en-US" altLang="zh-CN" dirty="0"/>
              <a:t>PARTITION BY RANGE  </a:t>
            </a:r>
            <a:r>
              <a:rPr lang="zh-CN" altLang="en-US" dirty="0"/>
              <a:t>以范围来分区</a:t>
            </a:r>
            <a:endParaRPr lang="en-US" altLang="zh-CN" dirty="0"/>
          </a:p>
          <a:p>
            <a:r>
              <a:rPr lang="en-US" altLang="zh-CN" dirty="0"/>
              <a:t>ORGANIZE BY DIMENSIONS </a:t>
            </a:r>
            <a:r>
              <a:rPr lang="zh-CN" altLang="en-US" dirty="0"/>
              <a:t>以维度来组织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62" y="2940589"/>
            <a:ext cx="9935962" cy="1486107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1511973" y="4736627"/>
            <a:ext cx="5074021" cy="1525276"/>
          </a:xfrm>
          <a:prstGeom prst="wedgeRectCallout">
            <a:avLst>
              <a:gd name="adj1" fmla="val -30680"/>
              <a:gd name="adj2" fmla="val -79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常规数据放在</a:t>
            </a:r>
            <a:r>
              <a:rPr lang="en-US" altLang="zh-CN" dirty="0"/>
              <a:t>5</a:t>
            </a:r>
            <a:r>
              <a:rPr lang="zh-CN" altLang="en-US" dirty="0"/>
              <a:t>个表空间，从</a:t>
            </a:r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日至</a:t>
            </a:r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日，每三个月分一个区，表的基本定义和数据放在一个分区</a:t>
            </a:r>
          </a:p>
        </p:txBody>
      </p:sp>
      <p:sp>
        <p:nvSpPr>
          <p:cNvPr id="6" name="矩形 5"/>
          <p:cNvSpPr/>
          <p:nvPr/>
        </p:nvSpPr>
        <p:spPr>
          <a:xfrm>
            <a:off x="7341000" y="5862871"/>
            <a:ext cx="4509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/>
              <a:t>请仔细阅读</a:t>
            </a:r>
            <a:r>
              <a:rPr lang="en-US" altLang="zh-CN" i="1" dirty="0"/>
              <a:t>Manual</a:t>
            </a:r>
            <a:r>
              <a:rPr lang="zh-CN" altLang="en-US" i="1" dirty="0"/>
              <a:t>上</a:t>
            </a:r>
            <a:r>
              <a:rPr lang="en-US" altLang="zh-CN" i="1" dirty="0"/>
              <a:t>Notes</a:t>
            </a:r>
            <a:r>
              <a:rPr lang="zh-CN" altLang="en-US" i="1" dirty="0"/>
              <a:t>中的其他实例。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104269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8474" y="134305"/>
            <a:ext cx="10275474" cy="48713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Create 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201" y="2916195"/>
            <a:ext cx="5834934" cy="3509319"/>
          </a:xfrm>
        </p:spPr>
        <p:txBody>
          <a:bodyPr/>
          <a:lstStyle/>
          <a:p>
            <a:r>
              <a:rPr lang="zh-CN" altLang="en-US" dirty="0"/>
              <a:t>视图是为了数据安全，而非简化查询。比如，不希望用户看到表中所有的行和列。</a:t>
            </a:r>
            <a:endParaRPr lang="en-US" altLang="zh-CN" dirty="0"/>
          </a:p>
          <a:p>
            <a:r>
              <a:rPr lang="zh-CN" altLang="en-US" dirty="0"/>
              <a:t>在数据库系统中，只存有</a:t>
            </a:r>
            <a:r>
              <a:rPr lang="en-US" altLang="zh-CN" dirty="0"/>
              <a:t>view</a:t>
            </a:r>
            <a:r>
              <a:rPr lang="zh-CN" altLang="en-US" dirty="0"/>
              <a:t>的定义。最终会落到基本表上。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621436"/>
            <a:ext cx="4834630" cy="60125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01" y="621437"/>
            <a:ext cx="5574831" cy="21217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15200" y="794430"/>
            <a:ext cx="1260389" cy="330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4476" y="1603797"/>
            <a:ext cx="1701113" cy="330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3517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7800" y="656165"/>
            <a:ext cx="12014200" cy="11139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CREATE VIEW view-name (</a:t>
            </a:r>
            <a:r>
              <a:rPr lang="en-US" altLang="zh-CN" dirty="0">
                <a:solidFill>
                  <a:srgbClr val="FF0000"/>
                </a:solidFill>
              </a:rPr>
              <a:t>column-name { ,column-name }</a:t>
            </a:r>
            <a:r>
              <a:rPr lang="en-US" altLang="zh-CN" dirty="0"/>
              <a:t>) AS </a:t>
            </a:r>
            <a:r>
              <a:rPr lang="en-US" altLang="zh-CN" dirty="0" err="1"/>
              <a:t>fullselect</a:t>
            </a:r>
            <a:r>
              <a:rPr lang="en-US" altLang="zh-CN" dirty="0"/>
              <a:t>  { </a:t>
            </a:r>
            <a:r>
              <a:rPr lang="en-US" altLang="zh-CN" dirty="0">
                <a:solidFill>
                  <a:srgbClr val="FF0000"/>
                </a:solidFill>
              </a:rPr>
              <a:t>WITH [ CASCADED | LOCAL ] CHECK OPTION </a:t>
            </a:r>
            <a:r>
              <a:rPr lang="en-US" altLang="zh-CN" dirty="0"/>
              <a:t>} </a:t>
            </a:r>
            <a:endParaRPr lang="zh-CN" altLang="en-US" dirty="0"/>
          </a:p>
        </p:txBody>
      </p:sp>
      <p:sp>
        <p:nvSpPr>
          <p:cNvPr id="4" name="矩形标注 3"/>
          <p:cNvSpPr/>
          <p:nvPr/>
        </p:nvSpPr>
        <p:spPr>
          <a:xfrm>
            <a:off x="4523995" y="0"/>
            <a:ext cx="4852658" cy="61264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可不指定，如果不指定，则和</a:t>
            </a:r>
            <a:r>
              <a:rPr lang="en-US" altLang="zh-CN" dirty="0"/>
              <a:t>as</a:t>
            </a:r>
            <a:r>
              <a:rPr lang="zh-CN" altLang="en-US" dirty="0"/>
              <a:t>后面</a:t>
            </a:r>
            <a:r>
              <a:rPr lang="en-US" altLang="zh-CN" dirty="0"/>
              <a:t>select </a:t>
            </a:r>
            <a:r>
              <a:rPr lang="zh-CN" altLang="en-US" dirty="0"/>
              <a:t>跟的基本表列名一样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5557319" y="1685163"/>
            <a:ext cx="6409853" cy="1764207"/>
          </a:xfrm>
          <a:prstGeom prst="wedgeRectCallout">
            <a:avLst>
              <a:gd name="adj1" fmla="val -28742"/>
              <a:gd name="adj2" fmla="val -62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可更新的视图（通过视图更新基本表）中， </a:t>
            </a:r>
            <a:r>
              <a:rPr lang="en-US" altLang="zh-CN" dirty="0"/>
              <a:t>with check option</a:t>
            </a:r>
            <a:r>
              <a:rPr lang="zh-CN" altLang="en-US" dirty="0"/>
              <a:t>主要用于检查要执行更新语句是否满足视图的定义条件。比如，在左侧的例子中，如果带有 </a:t>
            </a:r>
            <a:r>
              <a:rPr lang="en-US" altLang="zh-CN" dirty="0"/>
              <a:t>with check option, </a:t>
            </a:r>
            <a:r>
              <a:rPr lang="zh-CN" altLang="en-US" dirty="0"/>
              <a:t>那么插入工资为</a:t>
            </a:r>
            <a:r>
              <a:rPr lang="en-US" altLang="zh-CN" dirty="0"/>
              <a:t>29000</a:t>
            </a:r>
            <a:r>
              <a:rPr lang="zh-CN" altLang="en-US" dirty="0"/>
              <a:t>的记录，就无法插入；如果没有</a:t>
            </a:r>
            <a:r>
              <a:rPr lang="en-US" altLang="zh-CN" dirty="0"/>
              <a:t>with check option, </a:t>
            </a:r>
            <a:r>
              <a:rPr lang="zh-CN" altLang="en-US" dirty="0"/>
              <a:t>就可以插入。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619317"/>
            <a:ext cx="5248907" cy="19977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7800" y="3449370"/>
            <a:ext cx="115857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ea typeface="Yu Gothic UI Semibold" panose="020B0700000000000000" pitchFamily="34" charset="-128"/>
              </a:rPr>
              <a:t>Check option: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Yu Gothic UI Semibold" panose="020B0700000000000000" pitchFamily="34" charset="-128"/>
              </a:rPr>
              <a:t>CASCADED causes the constraints of all dependent views to also be applied.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级联的</a:t>
            </a:r>
            <a:r>
              <a:rPr lang="en-US" altLang="zh-CN" dirty="0"/>
              <a:t>check option. </a:t>
            </a:r>
            <a:r>
              <a:rPr lang="zh-CN" altLang="en-US" dirty="0"/>
              <a:t>例如一个视图</a:t>
            </a:r>
            <a:r>
              <a:rPr lang="en-US" altLang="zh-CN" dirty="0"/>
              <a:t>V1</a:t>
            </a:r>
            <a:r>
              <a:rPr lang="zh-CN" altLang="en-US" dirty="0"/>
              <a:t>， 视图</a:t>
            </a:r>
            <a:r>
              <a:rPr lang="en-US" altLang="zh-CN" dirty="0"/>
              <a:t>V2</a:t>
            </a:r>
            <a:r>
              <a:rPr lang="zh-CN" altLang="en-US" dirty="0"/>
              <a:t>是建立在视图</a:t>
            </a:r>
            <a:r>
              <a:rPr lang="en-US" altLang="zh-CN" dirty="0"/>
              <a:t>V1</a:t>
            </a:r>
            <a:r>
              <a:rPr lang="zh-CN" altLang="en-US" dirty="0"/>
              <a:t>上的，那么视图</a:t>
            </a:r>
            <a:r>
              <a:rPr lang="en-US" altLang="zh-CN" dirty="0"/>
              <a:t>V1</a:t>
            </a:r>
            <a:r>
              <a:rPr lang="zh-CN" altLang="en-US" dirty="0"/>
              <a:t>上指定的是</a:t>
            </a:r>
            <a:r>
              <a:rPr lang="en-US" altLang="zh-CN" dirty="0"/>
              <a:t>cascaded check option</a:t>
            </a:r>
            <a:r>
              <a:rPr lang="zh-CN" altLang="en-US" dirty="0"/>
              <a:t>，那么</a:t>
            </a:r>
            <a:r>
              <a:rPr lang="en-US" altLang="zh-CN" dirty="0"/>
              <a:t>V1</a:t>
            </a:r>
            <a:r>
              <a:rPr lang="zh-CN" altLang="en-US" dirty="0"/>
              <a:t>的约束在视图</a:t>
            </a:r>
            <a:r>
              <a:rPr lang="en-US" altLang="zh-CN" dirty="0"/>
              <a:t>V2</a:t>
            </a:r>
            <a:r>
              <a:rPr lang="zh-CN" altLang="en-US" dirty="0"/>
              <a:t>上也生效；</a:t>
            </a:r>
            <a:endParaRPr lang="en-US" altLang="zh-CN" dirty="0">
              <a:solidFill>
                <a:srgbClr val="000000"/>
              </a:solidFill>
              <a:ea typeface="Yu Gothic UI Semibold" panose="020B0700000000000000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0000"/>
                </a:solidFill>
                <a:ea typeface="Yu Gothic UI Semibold" panose="020B0700000000000000" pitchFamily="34" charset="-128"/>
              </a:rPr>
              <a:t>LOCAL causes the constraints of only this view to be applied. 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当前定义的约束只对当前视图有效。假设如上，视图</a:t>
            </a:r>
            <a:r>
              <a:rPr lang="en-US" altLang="zh-CN" dirty="0"/>
              <a:t>V1</a:t>
            </a:r>
            <a:r>
              <a:rPr lang="zh-CN" altLang="en-US" dirty="0"/>
              <a:t>上指定的是</a:t>
            </a:r>
            <a:r>
              <a:rPr lang="en-US" altLang="zh-CN" dirty="0"/>
              <a:t>local check option, </a:t>
            </a:r>
            <a:r>
              <a:rPr lang="zh-CN" altLang="en-US" dirty="0"/>
              <a:t>那么视图</a:t>
            </a:r>
            <a:r>
              <a:rPr lang="en-US" altLang="zh-CN" dirty="0"/>
              <a:t>V2</a:t>
            </a:r>
            <a:r>
              <a:rPr lang="zh-CN" altLang="en-US" dirty="0"/>
              <a:t>不继承</a:t>
            </a:r>
            <a:r>
              <a:rPr lang="en-US" altLang="zh-CN" dirty="0"/>
              <a:t>V1</a:t>
            </a:r>
            <a:r>
              <a:rPr lang="zh-CN" altLang="en-US" dirty="0"/>
              <a:t>的约束。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i="1" dirty="0"/>
              <a:t>请仔细阅读</a:t>
            </a:r>
            <a:r>
              <a:rPr lang="en-US" altLang="zh-CN" i="1" dirty="0"/>
              <a:t>Manual</a:t>
            </a:r>
            <a:r>
              <a:rPr lang="zh-CN" altLang="en-US" i="1" dirty="0"/>
              <a:t>中的</a:t>
            </a:r>
            <a:r>
              <a:rPr lang="en-US" altLang="zh-CN" i="1" dirty="0"/>
              <a:t>Notes</a:t>
            </a:r>
            <a:r>
              <a:rPr lang="zh-CN" altLang="en-US" i="1" dirty="0"/>
              <a:t>。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186012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619" y="0"/>
            <a:ext cx="10515600" cy="790113"/>
          </a:xfrm>
        </p:spPr>
        <p:txBody>
          <a:bodyPr/>
          <a:lstStyle/>
          <a:p>
            <a:r>
              <a:rPr lang="en-US" altLang="zh-CN" dirty="0"/>
              <a:t>Create alias statement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72460" y="2473900"/>
            <a:ext cx="6232124" cy="4011959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给已有的数据库对象另外起一个名字；</a:t>
            </a:r>
            <a:endParaRPr lang="en-US" altLang="zh-CN" sz="2400" dirty="0"/>
          </a:p>
          <a:p>
            <a:r>
              <a:rPr lang="zh-CN" altLang="en-US" sz="2400" dirty="0"/>
              <a:t>数据库对象不存在时，就可以起一个别名；</a:t>
            </a:r>
            <a:endParaRPr lang="en-US" altLang="zh-CN" sz="2400" dirty="0"/>
          </a:p>
          <a:p>
            <a:r>
              <a:rPr lang="zh-CN" altLang="en-US" sz="2400" dirty="0"/>
              <a:t>意义重大，特别是在应用程序开发时。</a:t>
            </a:r>
            <a:endParaRPr lang="en-US" altLang="zh-CN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/>
              <a:t>在详细设计时，可以命名，然后使用别名进行映射；</a:t>
            </a:r>
            <a:endParaRPr lang="en-US" altLang="zh-CN" sz="2400" dirty="0"/>
          </a:p>
          <a:p>
            <a:r>
              <a:rPr lang="zh-CN" altLang="en-US" sz="2400" dirty="0"/>
              <a:t>处于安全性考虑，不希望更多的开发者了解数据库内部细节，只提供别名。</a:t>
            </a:r>
            <a:endParaRPr lang="en-US" altLang="zh-CN" sz="2400" dirty="0"/>
          </a:p>
          <a:p>
            <a:r>
              <a:rPr lang="zh-CN" altLang="en-US" sz="2400" dirty="0"/>
              <a:t>创建的别名不能与已经存在的表、视图和别名重名。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9" y="923277"/>
            <a:ext cx="5386499" cy="44820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876" y="923277"/>
            <a:ext cx="6467293" cy="133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2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34501"/>
          </a:xfrm>
        </p:spPr>
        <p:txBody>
          <a:bodyPr/>
          <a:lstStyle/>
          <a:p>
            <a:r>
              <a:rPr lang="en-US" altLang="zh-CN" dirty="0"/>
              <a:t>Overview of </a:t>
            </a:r>
            <a:r>
              <a:rPr lang="en-US" altLang="zh-CN" dirty="0">
                <a:solidFill>
                  <a:srgbClr val="FF0000"/>
                </a:solidFill>
              </a:rPr>
              <a:t>declared</a:t>
            </a:r>
            <a:r>
              <a:rPr lang="en-US" altLang="zh-CN" dirty="0"/>
              <a:t> temporary tables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7318" y="1081824"/>
            <a:ext cx="5190186" cy="5640947"/>
          </a:xfrm>
        </p:spPr>
        <p:txBody>
          <a:bodyPr/>
          <a:lstStyle/>
          <a:p>
            <a:r>
              <a:rPr lang="zh-CN" altLang="en-US" dirty="0"/>
              <a:t>有助于提高性能；</a:t>
            </a:r>
            <a:endParaRPr lang="en-US" altLang="zh-CN" dirty="0"/>
          </a:p>
          <a:p>
            <a:r>
              <a:rPr lang="en-US" altLang="zh-CN" dirty="0"/>
              <a:t>Create</a:t>
            </a:r>
            <a:r>
              <a:rPr lang="zh-CN" altLang="en-US" dirty="0"/>
              <a:t>创建出的对象是持久化的，</a:t>
            </a:r>
            <a:r>
              <a:rPr lang="en-US" altLang="zh-CN" dirty="0"/>
              <a:t>declare</a:t>
            </a:r>
            <a:r>
              <a:rPr lang="zh-CN" altLang="en-US" dirty="0"/>
              <a:t>出来的不是；</a:t>
            </a:r>
            <a:endParaRPr lang="en-US" altLang="zh-CN" dirty="0"/>
          </a:p>
          <a:p>
            <a:r>
              <a:rPr lang="zh-CN" altLang="en-US" dirty="0"/>
              <a:t>步骤：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）创建一个用户临时表空间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）声明一个临时表</a:t>
            </a:r>
            <a:endParaRPr lang="en-US" altLang="zh-CN" dirty="0"/>
          </a:p>
          <a:p>
            <a:r>
              <a:rPr lang="zh-CN" altLang="en-US" dirty="0"/>
              <a:t>当当前的应用程序需要处理大量数据，且这些数据只用一次时，比如做统计和汇总时，定义临时表可以提高性能。比如说支付宝在统计个人年度消费记录的时候。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139"/>
            <a:ext cx="6663152" cy="3443286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3799268" y="3017781"/>
            <a:ext cx="2863884" cy="1335277"/>
          </a:xfrm>
          <a:prstGeom prst="wedgeRectCallout">
            <a:avLst>
              <a:gd name="adj1" fmla="val -46369"/>
              <a:gd name="adj2" fmla="val -63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GLOBAL</a:t>
            </a:r>
            <a:r>
              <a:rPr lang="zh-CN" altLang="en-US" dirty="0"/>
              <a:t>：在临时表的生命周期中，对任何一个合法用户可见</a:t>
            </a:r>
          </a:p>
        </p:txBody>
      </p:sp>
      <p:sp>
        <p:nvSpPr>
          <p:cNvPr id="6" name="矩形 5"/>
          <p:cNvSpPr/>
          <p:nvPr/>
        </p:nvSpPr>
        <p:spPr>
          <a:xfrm>
            <a:off x="257577" y="2859110"/>
            <a:ext cx="2021984" cy="27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738648" y="4108360"/>
            <a:ext cx="1596980" cy="244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>
            <a:off x="1466046" y="4967119"/>
            <a:ext cx="2863884" cy="1335277"/>
          </a:xfrm>
          <a:prstGeom prst="wedgeRectCallout">
            <a:avLst>
              <a:gd name="adj1" fmla="val -16689"/>
              <a:gd name="adj2" fmla="val -749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Session</a:t>
            </a:r>
            <a:r>
              <a:rPr lang="zh-CN" altLang="en-US" dirty="0"/>
              <a:t>：当前会话</a:t>
            </a:r>
          </a:p>
        </p:txBody>
      </p:sp>
    </p:spTree>
    <p:extLst>
      <p:ext uri="{BB962C8B-B14F-4D97-AF65-F5344CB8AC3E}">
        <p14:creationId xmlns:p14="http://schemas.microsoft.com/office/powerpoint/2010/main" val="284061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337" y="165950"/>
            <a:ext cx="11064089" cy="775612"/>
          </a:xfrm>
        </p:spPr>
        <p:txBody>
          <a:bodyPr/>
          <a:lstStyle/>
          <a:p>
            <a:r>
              <a:rPr lang="en-US" altLang="zh-CN" dirty="0"/>
              <a:t>About </a:t>
            </a:r>
            <a:r>
              <a:rPr lang="en-US" altLang="zh-CN" dirty="0" err="1"/>
              <a:t>Intex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26337" y="1113576"/>
            <a:ext cx="11686621" cy="5416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目的：帮助我们快速查询；</a:t>
            </a:r>
            <a:endParaRPr lang="en-US" altLang="zh-CN" dirty="0"/>
          </a:p>
          <a:p>
            <a:r>
              <a:rPr lang="zh-CN" altLang="en-US" dirty="0"/>
              <a:t>简单的二维表，</a:t>
            </a:r>
            <a:endParaRPr lang="en-US" altLang="zh-CN" dirty="0"/>
          </a:p>
          <a:p>
            <a:pPr lvl="1"/>
            <a:r>
              <a:rPr lang="en-US" altLang="zh-CN" dirty="0"/>
              <a:t>RID</a:t>
            </a:r>
            <a:r>
              <a:rPr lang="zh-CN" altLang="en-US" dirty="0"/>
              <a:t>（行标识符），你要找的行在磁盘上的物理位置；</a:t>
            </a:r>
            <a:endParaRPr lang="en-US" altLang="zh-CN" dirty="0"/>
          </a:p>
          <a:p>
            <a:pPr lvl="1"/>
            <a:r>
              <a:rPr lang="en-US" altLang="zh-CN" dirty="0" err="1"/>
              <a:t>KeyValue</a:t>
            </a:r>
            <a:r>
              <a:rPr lang="zh-CN" altLang="en-US" dirty="0"/>
              <a:t>，你想按照哪一个或哪几个列如何创建索引（比如升序）。</a:t>
            </a:r>
            <a:endParaRPr lang="en-US" altLang="zh-CN" dirty="0"/>
          </a:p>
          <a:p>
            <a:r>
              <a:rPr lang="zh-CN" altLang="en-US" dirty="0"/>
              <a:t>怎么用？</a:t>
            </a:r>
            <a:endParaRPr lang="en-US" altLang="zh-CN" dirty="0"/>
          </a:p>
          <a:p>
            <a:pPr lvl="1"/>
            <a:r>
              <a:rPr lang="zh-CN" altLang="en-US" dirty="0"/>
              <a:t>比如，目录 章节</a:t>
            </a:r>
            <a:r>
              <a:rPr lang="en-US" altLang="zh-CN" dirty="0"/>
              <a:t>1.2 </a:t>
            </a:r>
            <a:r>
              <a:rPr lang="zh-CN" altLang="en-US" dirty="0"/>
              <a:t>是</a:t>
            </a:r>
            <a:r>
              <a:rPr lang="en-US" altLang="zh-CN" dirty="0" err="1"/>
              <a:t>KeyValue</a:t>
            </a:r>
            <a:r>
              <a:rPr lang="zh-CN" altLang="en-US" dirty="0"/>
              <a:t>；对应的页码是</a:t>
            </a:r>
            <a:r>
              <a:rPr lang="en-US" altLang="zh-CN" dirty="0"/>
              <a:t>RID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当查询时</a:t>
            </a:r>
            <a:r>
              <a:rPr lang="en-US" altLang="zh-CN" dirty="0"/>
              <a:t>(where)</a:t>
            </a:r>
            <a:r>
              <a:rPr lang="zh-CN" altLang="en-US" dirty="0"/>
              <a:t>，先看查询的条件中的哪个列上有可用的索引，如果有，先查索引，然后查找数据行。</a:t>
            </a:r>
          </a:p>
        </p:txBody>
      </p:sp>
    </p:spTree>
    <p:extLst>
      <p:ext uri="{BB962C8B-B14F-4D97-AF65-F5344CB8AC3E}">
        <p14:creationId xmlns:p14="http://schemas.microsoft.com/office/powerpoint/2010/main" val="276834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374" y="98796"/>
            <a:ext cx="10515600" cy="57590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Create Index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4" y="1109708"/>
            <a:ext cx="6317579" cy="4358937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124130" y="1109708"/>
            <a:ext cx="4694831" cy="5413921"/>
          </a:xfrm>
        </p:spPr>
        <p:txBody>
          <a:bodyPr/>
          <a:lstStyle/>
          <a:p>
            <a:r>
              <a:rPr lang="zh-CN" altLang="en-US" dirty="0"/>
              <a:t>不要求一定要是唯一索引（）无重复值的列）；</a:t>
            </a:r>
            <a:endParaRPr lang="en-US" altLang="zh-CN" dirty="0"/>
          </a:p>
          <a:p>
            <a:r>
              <a:rPr lang="zh-CN" altLang="en-US" dirty="0"/>
              <a:t>第一列为主关键字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970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08079"/>
          </a:xfrm>
        </p:spPr>
        <p:txBody>
          <a:bodyPr/>
          <a:lstStyle/>
          <a:p>
            <a:r>
              <a:rPr lang="en-US" altLang="zh-CN" b="1" dirty="0"/>
              <a:t>Main Content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4BF6AA-D208-4D00-A4DD-9034F60A7F2C}"/>
              </a:ext>
            </a:extLst>
          </p:cNvPr>
          <p:cNvSpPr txBox="1"/>
          <p:nvPr/>
        </p:nvSpPr>
        <p:spPr>
          <a:xfrm>
            <a:off x="3304673" y="1341653"/>
            <a:ext cx="63093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在上一章创建的数据库上，创建数据库对象。</a:t>
            </a:r>
            <a:endParaRPr lang="en-US" altLang="zh-CN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6" y="979507"/>
            <a:ext cx="2855495" cy="58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18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374" y="98796"/>
            <a:ext cx="10515600" cy="57590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Create Index statement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03097" y="980661"/>
            <a:ext cx="3988904" cy="5196302"/>
          </a:xfrm>
        </p:spPr>
        <p:txBody>
          <a:bodyPr/>
          <a:lstStyle/>
          <a:p>
            <a:r>
              <a:rPr lang="zh-CN" altLang="en-US" dirty="0"/>
              <a:t>唯一索引，要求</a:t>
            </a:r>
            <a:r>
              <a:rPr lang="en-US" altLang="zh-CN" dirty="0" err="1"/>
              <a:t>empno</a:t>
            </a:r>
            <a:r>
              <a:rPr lang="zh-CN" altLang="en-US" dirty="0"/>
              <a:t>取唯一值</a:t>
            </a:r>
          </a:p>
          <a:p>
            <a:endParaRPr lang="zh-CN" altLang="en-US" dirty="0"/>
          </a:p>
          <a:p>
            <a:r>
              <a:rPr lang="zh-CN" altLang="en-US" dirty="0"/>
              <a:t>如果表已经存在，而且已经有重复值了，这个索引可能建不成。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661"/>
            <a:ext cx="8025853" cy="4796516"/>
          </a:xfrm>
          <a:prstGeom prst="rect">
            <a:avLst/>
          </a:prstGeom>
        </p:spPr>
      </p:pic>
      <p:sp>
        <p:nvSpPr>
          <p:cNvPr id="4" name="矩形标注 3"/>
          <p:cNvSpPr/>
          <p:nvPr/>
        </p:nvSpPr>
        <p:spPr>
          <a:xfrm>
            <a:off x="2160103" y="1577009"/>
            <a:ext cx="4121427" cy="291548"/>
          </a:xfrm>
          <a:prstGeom prst="wedgeRectCallout">
            <a:avLst>
              <a:gd name="adj1" fmla="val -54854"/>
              <a:gd name="adj2" fmla="val -6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当前的</a:t>
            </a:r>
            <a:r>
              <a:rPr lang="en-US" altLang="zh-CN" dirty="0"/>
              <a:t>page</a:t>
            </a:r>
            <a:r>
              <a:rPr lang="zh-CN" altLang="en-US" dirty="0"/>
              <a:t>存放数据时，需要空闲</a:t>
            </a:r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2696816" y="1958622"/>
            <a:ext cx="4121427" cy="291548"/>
          </a:xfrm>
          <a:prstGeom prst="wedgeRectCallout">
            <a:avLst>
              <a:gd name="adj1" fmla="val -54854"/>
              <a:gd name="adj2" fmla="val -6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页使用低于</a:t>
            </a:r>
            <a:r>
              <a:rPr lang="en-US" altLang="zh-CN" dirty="0"/>
              <a:t>10%</a:t>
            </a:r>
            <a:r>
              <a:rPr lang="zh-CN" altLang="en-US" dirty="0"/>
              <a:t>时再次可用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3776868" y="2334697"/>
            <a:ext cx="4121427" cy="291548"/>
          </a:xfrm>
          <a:prstGeom prst="wedgeRectCallout">
            <a:avLst>
              <a:gd name="adj1" fmla="val -54854"/>
              <a:gd name="adj2" fmla="val -6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是否允许反向扫描</a:t>
            </a:r>
          </a:p>
        </p:txBody>
      </p:sp>
      <p:sp>
        <p:nvSpPr>
          <p:cNvPr id="8" name="矩形标注 7"/>
          <p:cNvSpPr/>
          <p:nvPr/>
        </p:nvSpPr>
        <p:spPr>
          <a:xfrm>
            <a:off x="3904426" y="2699834"/>
            <a:ext cx="4121427" cy="291548"/>
          </a:xfrm>
          <a:prstGeom prst="wedgeRectCallout">
            <a:avLst>
              <a:gd name="adj1" fmla="val -54854"/>
              <a:gd name="adj2" fmla="val -6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页是否可分裂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3273287" y="4729839"/>
            <a:ext cx="7762887" cy="448743"/>
          </a:xfrm>
          <a:prstGeom prst="wedgeRectCallout">
            <a:avLst>
              <a:gd name="adj1" fmla="val -3701"/>
              <a:gd name="adj2" fmla="val -66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聚簇索引，表中数据实际存放的位置跟我们所创建的索引在</a:t>
            </a:r>
            <a:r>
              <a:rPr lang="en-US" altLang="zh-CN" dirty="0" err="1"/>
              <a:t>itemno</a:t>
            </a:r>
            <a:r>
              <a:rPr lang="zh-CN" altLang="en-US" dirty="0"/>
              <a:t>这个列上有序存放的位置是一致的</a:t>
            </a:r>
          </a:p>
        </p:txBody>
      </p:sp>
      <p:sp>
        <p:nvSpPr>
          <p:cNvPr id="10" name="矩形标注 9"/>
          <p:cNvSpPr/>
          <p:nvPr/>
        </p:nvSpPr>
        <p:spPr>
          <a:xfrm>
            <a:off x="985628" y="5941851"/>
            <a:ext cx="7040224" cy="885440"/>
          </a:xfrm>
          <a:prstGeom prst="wedgeRectCallout">
            <a:avLst>
              <a:gd name="adj1" fmla="val -36534"/>
              <a:gd name="adj2" fmla="val -70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Include</a:t>
            </a:r>
            <a:r>
              <a:rPr lang="zh-CN" altLang="en-US" dirty="0"/>
              <a:t>必须和</a:t>
            </a:r>
            <a:r>
              <a:rPr lang="en-US" altLang="zh-CN" dirty="0"/>
              <a:t>unique</a:t>
            </a:r>
            <a:r>
              <a:rPr lang="zh-CN" altLang="en-US" dirty="0"/>
              <a:t>一起用，特殊的索引，创建索引的时候带着</a:t>
            </a:r>
            <a:r>
              <a:rPr lang="en-US" altLang="zh-CN" dirty="0" err="1"/>
              <a:t>lastname</a:t>
            </a:r>
            <a:r>
              <a:rPr lang="zh-CN" altLang="en-US" dirty="0"/>
              <a:t>和</a:t>
            </a:r>
            <a:r>
              <a:rPr lang="en-US" altLang="zh-CN" dirty="0" err="1"/>
              <a:t>firstname</a:t>
            </a:r>
            <a:r>
              <a:rPr lang="zh-CN" altLang="en-US" dirty="0"/>
              <a:t>。</a:t>
            </a:r>
            <a:endParaRPr lang="en-US" altLang="zh-CN" dirty="0"/>
          </a:p>
          <a:p>
            <a:pPr algn="ctr"/>
            <a:r>
              <a:rPr lang="zh-CN" altLang="en-US" dirty="0"/>
              <a:t>相当于翻书时，章节标题跟着章节编号，标题就是被</a:t>
            </a:r>
            <a:r>
              <a:rPr lang="en-US" altLang="zh-CN" dirty="0"/>
              <a:t>include</a:t>
            </a:r>
            <a:r>
              <a:rPr lang="zh-CN" altLang="en-US" dirty="0"/>
              <a:t>进来的</a:t>
            </a:r>
          </a:p>
        </p:txBody>
      </p:sp>
    </p:spTree>
    <p:extLst>
      <p:ext uri="{BB962C8B-B14F-4D97-AF65-F5344CB8AC3E}">
        <p14:creationId xmlns:p14="http://schemas.microsoft.com/office/powerpoint/2010/main" val="424024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实验 </a:t>
            </a:r>
            <a:r>
              <a:rPr lang="en-US" altLang="zh-CN" dirty="0">
                <a:latin typeface="+mn-lt"/>
              </a:rPr>
              <a:t>Unit 5 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Section 1 – Section 4 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270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6117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实验 </a:t>
            </a:r>
            <a:r>
              <a:rPr lang="en-US" altLang="zh-CN" b="1" dirty="0">
                <a:latin typeface="+mn-lt"/>
              </a:rPr>
              <a:t>Unit5 – Section 1-4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835" y="1216890"/>
            <a:ext cx="10515600" cy="49129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实验报告</a:t>
            </a:r>
            <a:r>
              <a:rPr lang="en-US" altLang="zh-CN" dirty="0"/>
              <a:t>3 </a:t>
            </a:r>
            <a:r>
              <a:rPr lang="zh-CN" altLang="en-US" dirty="0"/>
              <a:t>中的</a:t>
            </a:r>
            <a:r>
              <a:rPr lang="en-US" altLang="zh-CN" dirty="0"/>
              <a:t>section 1-4;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对应</a:t>
            </a:r>
            <a:r>
              <a:rPr lang="en-US" altLang="zh-CN" dirty="0"/>
              <a:t>Instructor Exercise</a:t>
            </a:r>
            <a:r>
              <a:rPr lang="zh-CN" altLang="en-US" dirty="0"/>
              <a:t>中的</a:t>
            </a:r>
            <a:r>
              <a:rPr lang="en-US" altLang="zh-CN" dirty="0"/>
              <a:t>Exercise 5 </a:t>
            </a:r>
            <a:r>
              <a:rPr lang="zh-CN" altLang="en-US" dirty="0"/>
              <a:t>中的</a:t>
            </a:r>
            <a:r>
              <a:rPr lang="en-US" altLang="zh-CN" dirty="0"/>
              <a:t>section 1-4;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注意</a:t>
            </a:r>
            <a:r>
              <a:rPr lang="en-US" altLang="zh-CN" dirty="0"/>
              <a:t>Instructor Exercise</a:t>
            </a:r>
            <a:r>
              <a:rPr lang="zh-CN" altLang="en-US" dirty="0"/>
              <a:t>文档中，每道题都列出了方法和注意事项，注意</a:t>
            </a:r>
            <a:r>
              <a:rPr lang="zh-CN" altLang="en-US" dirty="0">
                <a:solidFill>
                  <a:schemeClr val="accent6"/>
                </a:solidFill>
              </a:rPr>
              <a:t>绿色字部分</a:t>
            </a:r>
            <a:r>
              <a:rPr lang="zh-CN" altLang="en-US" dirty="0"/>
              <a:t>是根据你自己的实验环境和情况可能需要变化的；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一定仔细阅读指南，一步一步做；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截屏用</a:t>
            </a:r>
            <a:r>
              <a:rPr lang="en-US" altLang="zh-CN" dirty="0" err="1"/>
              <a:t>win+shift+S</a:t>
            </a:r>
            <a:r>
              <a:rPr lang="zh-CN" altLang="en-US" dirty="0"/>
              <a:t>键。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211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1264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Section 1 Create tables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66" y="1143016"/>
            <a:ext cx="10829260" cy="491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1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28"/>
            <a:ext cx="9078083" cy="2663585"/>
          </a:xfrm>
          <a:prstGeom prst="rect">
            <a:avLst/>
          </a:prstGeom>
        </p:spPr>
      </p:pic>
      <p:sp>
        <p:nvSpPr>
          <p:cNvPr id="6" name="矩形标注 5"/>
          <p:cNvSpPr/>
          <p:nvPr/>
        </p:nvSpPr>
        <p:spPr>
          <a:xfrm>
            <a:off x="7353578" y="1615044"/>
            <a:ext cx="4608882" cy="1126469"/>
          </a:xfrm>
          <a:prstGeom prst="wedgeRectCallout">
            <a:avLst>
              <a:gd name="adj1" fmla="val -69117"/>
              <a:gd name="adj2" fmla="val -222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这个地方是绿色的，是因为文档的编辑者，认为你的</a:t>
            </a:r>
            <a:r>
              <a:rPr lang="en-US" altLang="zh-CN" dirty="0"/>
              <a:t>schema</a:t>
            </a:r>
            <a:r>
              <a:rPr lang="zh-CN" altLang="en-US" dirty="0"/>
              <a:t>不一定是</a:t>
            </a:r>
            <a:r>
              <a:rPr lang="en-US" altLang="zh-CN" dirty="0"/>
              <a:t>student.    </a:t>
            </a:r>
            <a:endParaRPr lang="zh-CN" altLang="en-US" dirty="0"/>
          </a:p>
          <a:p>
            <a:r>
              <a:rPr lang="zh-CN" altLang="en-US" dirty="0"/>
              <a:t>实验中，你当前用户是谁，就选谁，不要乱写，否则可能会有麻烦。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3067852" y="2741512"/>
            <a:ext cx="2942378" cy="852533"/>
          </a:xfrm>
          <a:prstGeom prst="wedgeRectCallout">
            <a:avLst>
              <a:gd name="adj1" fmla="val -27288"/>
              <a:gd name="adj2" fmla="val -64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注意：表名不要改，不要写错！！！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57" y="2921332"/>
            <a:ext cx="4308183" cy="365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89"/>
            <a:ext cx="8275377" cy="2436676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8614514" y="667368"/>
            <a:ext cx="3462691" cy="1872397"/>
          </a:xfrm>
          <a:prstGeom prst="wedgeRectCallout">
            <a:avLst>
              <a:gd name="adj1" fmla="val -132232"/>
              <a:gd name="adj2" fmla="val -2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值的生成。</a:t>
            </a:r>
          </a:p>
          <a:p>
            <a:r>
              <a:rPr lang="en-US" altLang="zh-CN" sz="1600" dirty="0"/>
              <a:t>1. </a:t>
            </a:r>
            <a:r>
              <a:rPr lang="zh-CN" altLang="en-US" sz="1600" dirty="0"/>
              <a:t>无；</a:t>
            </a:r>
          </a:p>
          <a:p>
            <a:r>
              <a:rPr lang="en-US" altLang="zh-CN" sz="1600" dirty="0"/>
              <a:t>2. </a:t>
            </a:r>
            <a:r>
              <a:rPr lang="zh-CN" altLang="en-US" sz="1600" dirty="0"/>
              <a:t>缺省值。 用于不能为空的情况，比如男</a:t>
            </a:r>
            <a:r>
              <a:rPr lang="en-US" altLang="zh-CN" sz="1600" dirty="0"/>
              <a:t>/</a:t>
            </a:r>
            <a:r>
              <a:rPr lang="zh-CN" altLang="en-US" sz="1600" dirty="0"/>
              <a:t>女；</a:t>
            </a:r>
          </a:p>
          <a:p>
            <a:r>
              <a:rPr lang="en-US" altLang="zh-CN" sz="1600" dirty="0"/>
              <a:t>3. </a:t>
            </a:r>
            <a:r>
              <a:rPr lang="zh-CN" altLang="en-US" sz="1600" dirty="0"/>
              <a:t>公式。  值是生成的，比如年龄</a:t>
            </a:r>
            <a:r>
              <a:rPr lang="en-US" altLang="zh-CN" sz="1600" dirty="0"/>
              <a:t>=</a:t>
            </a:r>
            <a:r>
              <a:rPr lang="zh-CN" altLang="en-US" sz="1600" dirty="0"/>
              <a:t>当前年份</a:t>
            </a:r>
            <a:r>
              <a:rPr lang="en-US" altLang="zh-CN" sz="1600" dirty="0"/>
              <a:t>-</a:t>
            </a:r>
            <a:r>
              <a:rPr lang="zh-CN" altLang="en-US" sz="1600" dirty="0"/>
              <a:t>出生年份；</a:t>
            </a:r>
          </a:p>
          <a:p>
            <a:r>
              <a:rPr lang="en-US" altLang="zh-CN" sz="1600" dirty="0"/>
              <a:t>4. </a:t>
            </a:r>
            <a:r>
              <a:rPr lang="zh-CN" altLang="en-US" sz="1600" dirty="0"/>
              <a:t>标识。 比如学号是从某个初始值递增的。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53" y="2539765"/>
            <a:ext cx="2933205" cy="43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42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40935" cy="3038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6211669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添加第二列、第三列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38240"/>
            <a:ext cx="11340935" cy="30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6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1"/>
            <a:ext cx="8003969" cy="3110516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4331436" y="3194744"/>
            <a:ext cx="3304398" cy="3396060"/>
          </a:xfrm>
          <a:prstGeom prst="wedgeRectCallout">
            <a:avLst>
              <a:gd name="adj1" fmla="val -15193"/>
              <a:gd name="adj2" fmla="val -72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“已记录</a:t>
            </a:r>
            <a:r>
              <a:rPr lang="en-US" altLang="zh-CN" dirty="0"/>
              <a:t>logged</a:t>
            </a:r>
            <a:r>
              <a:rPr lang="zh-CN" altLang="en-US" dirty="0"/>
              <a:t>”：大对象较大（</a:t>
            </a:r>
            <a:r>
              <a:rPr lang="en-US" altLang="zh-CN" dirty="0"/>
              <a:t>2G</a:t>
            </a:r>
            <a:r>
              <a:rPr lang="zh-CN" altLang="en-US" dirty="0"/>
              <a:t>），都记录到日志中太占存储空间了。所以约定，当大对象的值是</a:t>
            </a:r>
            <a:r>
              <a:rPr lang="en-US" altLang="zh-CN" dirty="0"/>
              <a:t>500K</a:t>
            </a:r>
            <a:r>
              <a:rPr lang="zh-CN" altLang="en-US" dirty="0"/>
              <a:t>（经验值）以内，记录到日志里；超过</a:t>
            </a:r>
            <a:r>
              <a:rPr lang="en-US" altLang="zh-CN" dirty="0"/>
              <a:t>500K</a:t>
            </a:r>
            <a:r>
              <a:rPr lang="zh-CN" altLang="en-US" dirty="0"/>
              <a:t>，不记录到日志里。</a:t>
            </a:r>
          </a:p>
          <a:p>
            <a:r>
              <a:rPr lang="zh-CN" altLang="en-US" dirty="0"/>
              <a:t>“压缩</a:t>
            </a:r>
            <a:r>
              <a:rPr lang="en-US" altLang="zh-CN" dirty="0"/>
              <a:t>compact</a:t>
            </a:r>
            <a:r>
              <a:rPr lang="zh-CN" altLang="en-US" dirty="0"/>
              <a:t>”：</a:t>
            </a:r>
            <a:r>
              <a:rPr lang="en-US" altLang="zh-CN" dirty="0"/>
              <a:t>IBM</a:t>
            </a:r>
            <a:r>
              <a:rPr lang="zh-CN" altLang="en-US" dirty="0"/>
              <a:t>的专利，数据在磁盘中的压缩技术。大对象在磁盘上压缩存储。</a:t>
            </a:r>
          </a:p>
        </p:txBody>
      </p:sp>
      <p:sp>
        <p:nvSpPr>
          <p:cNvPr id="4" name="矩形 3"/>
          <p:cNvSpPr/>
          <p:nvPr/>
        </p:nvSpPr>
        <p:spPr>
          <a:xfrm>
            <a:off x="5260768" y="1525484"/>
            <a:ext cx="819749" cy="2795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458899" y="1509265"/>
            <a:ext cx="820675" cy="295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077" y="963350"/>
            <a:ext cx="3938253" cy="57894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4362" y="561603"/>
            <a:ext cx="726375" cy="245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4512623" y="178791"/>
            <a:ext cx="1946275" cy="612648"/>
          </a:xfrm>
          <a:prstGeom prst="wedgeRectCallout">
            <a:avLst>
              <a:gd name="adj1" fmla="val -70968"/>
              <a:gd name="adj2" fmla="val 31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字符型大对象</a:t>
            </a:r>
          </a:p>
        </p:txBody>
      </p:sp>
    </p:spTree>
    <p:extLst>
      <p:ext uri="{BB962C8B-B14F-4D97-AF65-F5344CB8AC3E}">
        <p14:creationId xmlns:p14="http://schemas.microsoft.com/office/powerpoint/2010/main" val="899566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7" y="131340"/>
            <a:ext cx="7939522" cy="33362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86348" y="700644"/>
            <a:ext cx="676893" cy="225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标注 3"/>
          <p:cNvSpPr/>
          <p:nvPr/>
        </p:nvSpPr>
        <p:spPr>
          <a:xfrm>
            <a:off x="4785755" y="597973"/>
            <a:ext cx="1946275" cy="328301"/>
          </a:xfrm>
          <a:prstGeom prst="wedgeRectCallout">
            <a:avLst>
              <a:gd name="adj1" fmla="val -72188"/>
              <a:gd name="adj2" fmla="val 20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二进制大对象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86" y="1337319"/>
            <a:ext cx="3574817" cy="52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3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159"/>
            <a:ext cx="6771992" cy="3282896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7061703" y="-27159"/>
            <a:ext cx="1213164" cy="2082297"/>
          </a:xfrm>
          <a:prstGeom prst="wedgeRectCallout">
            <a:avLst>
              <a:gd name="adj1" fmla="val -76918"/>
              <a:gd name="adj2" fmla="val -14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仔细对照！仔细对照！仔细对照！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992" y="2818473"/>
            <a:ext cx="5420008" cy="40569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1228" y="3865269"/>
            <a:ext cx="5949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注意：列的顺序、列名及定义，必须完全一致！！！</a:t>
            </a:r>
          </a:p>
        </p:txBody>
      </p:sp>
    </p:spTree>
    <p:extLst>
      <p:ext uri="{BB962C8B-B14F-4D97-AF65-F5344CB8AC3E}">
        <p14:creationId xmlns:p14="http://schemas.microsoft.com/office/powerpoint/2010/main" val="285451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3038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Unit Objects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25" y="954087"/>
            <a:ext cx="10515600" cy="5705475"/>
          </a:xfrm>
        </p:spPr>
        <p:txBody>
          <a:bodyPr>
            <a:normAutofit lnSpcReduction="10000"/>
          </a:bodyPr>
          <a:lstStyle/>
          <a:p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ACHLC E+ Arial"/>
              </a:rPr>
              <a:t>List DB2 object hierarchy and physical directories and files </a:t>
            </a:r>
            <a:endParaRPr lang="en-US" altLang="zh-CN" sz="3200" b="0" i="0" u="none" strike="noStrike" baseline="0" dirty="0">
              <a:solidFill>
                <a:srgbClr val="0000FF"/>
              </a:solidFill>
              <a:latin typeface="ACHMAD+Wingdings"/>
            </a:endParaRPr>
          </a:p>
          <a:p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ACHLC E+ Arial"/>
              </a:rPr>
              <a:t>Learn to create the following objects: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000000"/>
                </a:solidFill>
                <a:latin typeface="ACHLC E+ Arial"/>
              </a:rPr>
              <a:t> </a:t>
            </a:r>
            <a:r>
              <a:rPr lang="en-US" altLang="zh-CN" sz="2800" b="0" i="0" u="none" strike="noStrike" baseline="0" dirty="0">
                <a:solidFill>
                  <a:srgbClr val="0000FF"/>
                </a:solidFill>
                <a:latin typeface="ACHLC E+ Arial"/>
              </a:rPr>
              <a:t>Schema, Table, View, Alias, Index </a:t>
            </a:r>
            <a:r>
              <a:rPr lang="zh-CN" altLang="en-US" sz="2800" b="0" i="0" u="none" strike="noStrike" baseline="0" dirty="0">
                <a:solidFill>
                  <a:srgbClr val="0000FF"/>
                </a:solidFill>
                <a:latin typeface="ACHMAD+Wingdings"/>
              </a:rPr>
              <a:t>􀂃 </a:t>
            </a:r>
            <a:endParaRPr lang="en-US" altLang="zh-CN" sz="2800" b="0" i="0" u="none" strike="noStrike" baseline="0" dirty="0">
              <a:solidFill>
                <a:srgbClr val="0000FF"/>
              </a:solidFill>
              <a:latin typeface="ACHMAD+Wingdings"/>
            </a:endParaRPr>
          </a:p>
          <a:p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ACHLC E+ Arial"/>
              </a:rPr>
              <a:t>Explore the use of table partitioning </a:t>
            </a:r>
            <a:r>
              <a:rPr lang="zh-CN" altLang="en-US" sz="3200" b="0" i="0" u="none" strike="noStrike" baseline="0" dirty="0">
                <a:solidFill>
                  <a:srgbClr val="0000FF"/>
                </a:solidFill>
                <a:latin typeface="ACHMAD+Wingdings"/>
              </a:rPr>
              <a:t>􀂃 </a:t>
            </a:r>
            <a:endParaRPr lang="en-US" altLang="zh-CN" sz="3200" b="0" i="0" u="none" strike="noStrike" baseline="0" dirty="0">
              <a:solidFill>
                <a:srgbClr val="0000FF"/>
              </a:solidFill>
              <a:latin typeface="ACHMAD+Wingdings"/>
            </a:endParaRPr>
          </a:p>
          <a:p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ACHLC E+ Arial"/>
              </a:rPr>
              <a:t>Review the use of Temporary Tables </a:t>
            </a:r>
            <a:r>
              <a:rPr lang="zh-CN" altLang="en-US" sz="3200" b="0" i="0" u="none" strike="noStrike" baseline="0" dirty="0">
                <a:solidFill>
                  <a:srgbClr val="0000FF"/>
                </a:solidFill>
                <a:latin typeface="ACHMAD+Wingdings"/>
              </a:rPr>
              <a:t>􀂃 </a:t>
            </a:r>
            <a:endParaRPr lang="en-US" altLang="zh-CN" sz="3200" b="0" i="0" u="none" strike="noStrike" baseline="0" dirty="0">
              <a:solidFill>
                <a:srgbClr val="0000FF"/>
              </a:solidFill>
              <a:latin typeface="ACHMAD+Wingdings"/>
            </a:endParaRPr>
          </a:p>
          <a:p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ACHLC E+ Arial"/>
              </a:rPr>
              <a:t>Explore the use and implementation of Check Constraints, Referential Integrity and Triggers</a:t>
            </a:r>
          </a:p>
          <a:p>
            <a:pPr marL="0" indent="0">
              <a:buNone/>
            </a:pPr>
            <a:r>
              <a:rPr lang="en-US" altLang="zh-CN" sz="3200" dirty="0">
                <a:solidFill>
                  <a:srgbClr val="000000"/>
                </a:solidFill>
                <a:latin typeface="ACHLC E+ Arial"/>
              </a:rPr>
              <a:t>      Check</a:t>
            </a:r>
            <a:r>
              <a:rPr lang="zh-CN" altLang="en-US" sz="3200" dirty="0">
                <a:solidFill>
                  <a:srgbClr val="000000"/>
                </a:solidFill>
                <a:latin typeface="ACHLC E+ Arial"/>
              </a:rPr>
              <a:t>约束，参照完整性约束和触发器</a:t>
            </a:r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ACHLC E+ Arial"/>
              </a:rPr>
              <a:t> </a:t>
            </a:r>
            <a:endParaRPr lang="en-US" altLang="zh-CN" sz="3200" b="0" i="0" u="none" strike="noStrike" baseline="0" dirty="0">
              <a:solidFill>
                <a:srgbClr val="0000FF"/>
              </a:solidFill>
              <a:latin typeface="ACHMAD+Wingdings"/>
            </a:endParaRPr>
          </a:p>
          <a:p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ACHLC E+ Arial"/>
              </a:rPr>
              <a:t>Exploring Large Objects: the need and usage </a:t>
            </a:r>
            <a:r>
              <a:rPr lang="zh-CN" altLang="en-US" sz="3200" b="0" i="0" u="none" strike="noStrike" baseline="0" dirty="0">
                <a:solidFill>
                  <a:srgbClr val="0000FF"/>
                </a:solidFill>
                <a:latin typeface="ACHMAD+Wingdings"/>
              </a:rPr>
              <a:t>􀂃 </a:t>
            </a:r>
            <a:endParaRPr lang="en-US" altLang="zh-CN" sz="3200" b="0" i="0" u="none" strike="noStrike" baseline="0" dirty="0">
              <a:solidFill>
                <a:srgbClr val="0000FF"/>
              </a:solidFill>
              <a:latin typeface="ACHMAD+Wingdings"/>
            </a:endParaRPr>
          </a:p>
          <a:p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ACHLC E+ Arial"/>
              </a:rPr>
              <a:t>Study an overview of XML as a native store</a:t>
            </a:r>
            <a:endParaRPr lang="zh-CN" altLang="en-US" sz="7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509907-E650-4F61-94D0-1075CEDAE57B}"/>
              </a:ext>
            </a:extLst>
          </p:cNvPr>
          <p:cNvSpPr txBox="1">
            <a:spLocks/>
          </p:cNvSpPr>
          <p:nvPr/>
        </p:nvSpPr>
        <p:spPr>
          <a:xfrm>
            <a:off x="838200" y="3806825"/>
            <a:ext cx="10515600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3600" dirty="0"/>
          </a:p>
        </p:txBody>
      </p:sp>
      <p:sp>
        <p:nvSpPr>
          <p:cNvPr id="5" name="矩形标注 4"/>
          <p:cNvSpPr/>
          <p:nvPr/>
        </p:nvSpPr>
        <p:spPr>
          <a:xfrm>
            <a:off x="8453706" y="2279650"/>
            <a:ext cx="1106753" cy="522113"/>
          </a:xfrm>
          <a:prstGeom prst="wedgeRectCallout">
            <a:avLst>
              <a:gd name="adj1" fmla="val -32501"/>
              <a:gd name="adj2" fmla="val 67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表分区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8062898" y="3284711"/>
            <a:ext cx="2452702" cy="522113"/>
          </a:xfrm>
          <a:prstGeom prst="wedgeRectCallout">
            <a:avLst>
              <a:gd name="adj1" fmla="val -55755"/>
              <a:gd name="adj2" fmla="val -5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临时表，非常常用，有助于提高性能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9654799" y="4804655"/>
            <a:ext cx="2452702" cy="522113"/>
          </a:xfrm>
          <a:prstGeom prst="wedgeRectCallout">
            <a:avLst>
              <a:gd name="adj1" fmla="val -57601"/>
              <a:gd name="adj2" fmla="val 36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大对象</a:t>
            </a:r>
          </a:p>
        </p:txBody>
      </p:sp>
    </p:spTree>
    <p:extLst>
      <p:ext uri="{BB962C8B-B14F-4D97-AF65-F5344CB8AC3E}">
        <p14:creationId xmlns:p14="http://schemas.microsoft.com/office/powerpoint/2010/main" val="957072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43"/>
            <a:ext cx="8360229" cy="2739963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7398569" y="-27043"/>
            <a:ext cx="3881602" cy="368205"/>
          </a:xfrm>
          <a:prstGeom prst="wedgeRectCallout">
            <a:avLst>
              <a:gd name="adj1" fmla="val -53253"/>
              <a:gd name="adj2" fmla="val 18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请对照</a:t>
            </a:r>
            <a:r>
              <a:rPr lang="en-US" altLang="zh-CN" sz="1600" dirty="0"/>
              <a:t>Manual</a:t>
            </a:r>
            <a:r>
              <a:rPr lang="zh-CN" altLang="en-US" sz="1600" dirty="0"/>
              <a:t>中</a:t>
            </a:r>
            <a:r>
              <a:rPr lang="en-US" altLang="zh-CN" sz="1600" dirty="0"/>
              <a:t>277</a:t>
            </a:r>
            <a:r>
              <a:rPr lang="zh-CN" altLang="en-US" sz="1600" dirty="0"/>
              <a:t>页表空间的安排</a:t>
            </a:r>
          </a:p>
        </p:txBody>
      </p:sp>
      <p:sp>
        <p:nvSpPr>
          <p:cNvPr id="4" name="矩形标注 3"/>
          <p:cNvSpPr/>
          <p:nvPr/>
        </p:nvSpPr>
        <p:spPr>
          <a:xfrm>
            <a:off x="7063276" y="1297215"/>
            <a:ext cx="4966428" cy="322937"/>
          </a:xfrm>
          <a:prstGeom prst="wedgeRectCallout">
            <a:avLst>
              <a:gd name="adj1" fmla="val -57941"/>
              <a:gd name="adj2" fmla="val -103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使用单独的索引空间，</a:t>
            </a:r>
            <a:r>
              <a:rPr lang="en-US" altLang="zh-CN" sz="1600" dirty="0"/>
              <a:t>SMS</a:t>
            </a:r>
            <a:r>
              <a:rPr lang="zh-CN" altLang="en-US" sz="1600" dirty="0"/>
              <a:t>类型的表空间不能用。</a:t>
            </a:r>
          </a:p>
        </p:txBody>
      </p:sp>
      <p:sp>
        <p:nvSpPr>
          <p:cNvPr id="5" name="矩形标注 4"/>
          <p:cNvSpPr/>
          <p:nvPr/>
        </p:nvSpPr>
        <p:spPr>
          <a:xfrm>
            <a:off x="6342466" y="2100272"/>
            <a:ext cx="5687238" cy="612648"/>
          </a:xfrm>
          <a:prstGeom prst="wedgeRectCallout">
            <a:avLst>
              <a:gd name="adj1" fmla="val -54768"/>
              <a:gd name="adj2" fmla="val 6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/>
              <a:t>使用独立的大空间，使用创建表空间时规划大对象的表空间。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47434"/>
          <a:stretch/>
        </p:blipFill>
        <p:spPr>
          <a:xfrm>
            <a:off x="166256" y="2889237"/>
            <a:ext cx="8935608" cy="3521270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6126862" y="508250"/>
            <a:ext cx="5700961" cy="322937"/>
          </a:xfrm>
          <a:prstGeom prst="wedgeRectCallout">
            <a:avLst>
              <a:gd name="adj1" fmla="val -57941"/>
              <a:gd name="adj2" fmla="val -103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常规数据放</a:t>
            </a:r>
            <a:r>
              <a:rPr lang="en-US" altLang="zh-CN" sz="1600" dirty="0"/>
              <a:t>DMS01</a:t>
            </a:r>
            <a:r>
              <a:rPr lang="zh-CN" altLang="en-US" sz="1600" dirty="0"/>
              <a:t>，所有表空间皆可用，选择</a:t>
            </a:r>
            <a:r>
              <a:rPr lang="en-US" altLang="zh-CN" sz="1600" dirty="0"/>
              <a:t>DMS01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6019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24"/>
            <a:ext cx="11888859" cy="2810267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7804087" y="2643612"/>
            <a:ext cx="4200808" cy="995882"/>
          </a:xfrm>
          <a:prstGeom prst="wedgeRectCallout">
            <a:avLst>
              <a:gd name="adj1" fmla="val -28376"/>
              <a:gd name="adj2" fmla="val -103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/>
              <a:t>问？一共有</a:t>
            </a:r>
            <a:r>
              <a:rPr lang="en-US" altLang="zh-CN"/>
              <a:t>5</a:t>
            </a:r>
            <a:r>
              <a:rPr lang="zh-CN" altLang="en-US"/>
              <a:t>列，为什么只有</a:t>
            </a:r>
            <a:r>
              <a:rPr lang="en-US" altLang="zh-CN"/>
              <a:t>artno</a:t>
            </a:r>
            <a:r>
              <a:rPr lang="zh-CN" altLang="en-US"/>
              <a:t>和</a:t>
            </a:r>
            <a:r>
              <a:rPr lang="en-US" altLang="zh-CN"/>
              <a:t>classification</a:t>
            </a:r>
            <a:r>
              <a:rPr lang="zh-CN" altLang="en-US"/>
              <a:t>可以作为主键的备选？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7" y="3022800"/>
            <a:ext cx="6995058" cy="34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19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47219" cy="2778098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6533545" y="1827271"/>
            <a:ext cx="5658455" cy="395364"/>
          </a:xfrm>
          <a:prstGeom prst="wedgeRectCallout">
            <a:avLst>
              <a:gd name="adj1" fmla="val -64366"/>
              <a:gd name="adj2" fmla="val -46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系统为主键生成的约束的名字，可能和实际的不一致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18" y="2778098"/>
            <a:ext cx="5335387" cy="39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74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86" y="187259"/>
            <a:ext cx="8182830" cy="15843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86" y="1771560"/>
            <a:ext cx="8143972" cy="2731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3186" y="4800971"/>
            <a:ext cx="750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注意，一定要仔细看看，需要修改数据库名！！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76A9AE-9E59-49CA-A689-28F60D1AE09B}"/>
              </a:ext>
            </a:extLst>
          </p:cNvPr>
          <p:cNvSpPr txBox="1"/>
          <p:nvPr/>
        </p:nvSpPr>
        <p:spPr>
          <a:xfrm>
            <a:off x="1133185" y="5564521"/>
            <a:ext cx="10395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实验</a:t>
            </a:r>
            <a:r>
              <a:rPr lang="en-US" altLang="zh-CN" sz="2800" dirty="0"/>
              <a:t>3</a:t>
            </a:r>
            <a:r>
              <a:rPr lang="zh-CN" altLang="en-US" sz="2800" dirty="0"/>
              <a:t>和</a:t>
            </a:r>
            <a:r>
              <a:rPr lang="en-US" altLang="zh-CN" sz="2800" dirty="0"/>
              <a:t>4</a:t>
            </a:r>
            <a:r>
              <a:rPr lang="zh-CN" altLang="en-US" sz="2800" dirty="0"/>
              <a:t>，如果实验</a:t>
            </a:r>
            <a:r>
              <a:rPr lang="en-US" altLang="zh-CN" sz="2800" dirty="0"/>
              <a:t>3</a:t>
            </a:r>
            <a:r>
              <a:rPr lang="zh-CN" altLang="en-US" sz="2800" dirty="0"/>
              <a:t>按照</a:t>
            </a:r>
            <a:r>
              <a:rPr lang="en-US" altLang="zh-CN" sz="2800" dirty="0"/>
              <a:t>GUI</a:t>
            </a:r>
            <a:r>
              <a:rPr lang="zh-CN" altLang="en-US" sz="2800" dirty="0"/>
              <a:t>做的，并且执行了，实验</a:t>
            </a:r>
            <a:r>
              <a:rPr lang="en-US" altLang="zh-CN" sz="2800" dirty="0"/>
              <a:t>4</a:t>
            </a:r>
            <a:r>
              <a:rPr lang="zh-CN" altLang="en-US" sz="2800" dirty="0"/>
              <a:t>不必做。</a:t>
            </a:r>
          </a:p>
        </p:txBody>
      </p:sp>
    </p:spTree>
    <p:extLst>
      <p:ext uri="{BB962C8B-B14F-4D97-AF65-F5344CB8AC3E}">
        <p14:creationId xmlns:p14="http://schemas.microsoft.com/office/powerpoint/2010/main" val="817837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2" y="142273"/>
            <a:ext cx="8308038" cy="20258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2" y="2168141"/>
            <a:ext cx="8802781" cy="20844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1342" y="4252640"/>
            <a:ext cx="116606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     这一步是为了确保你当前创建的表都没有问题。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执行</a:t>
            </a:r>
            <a:r>
              <a:rPr lang="en-US" altLang="zh-CN" dirty="0" err="1"/>
              <a:t>tabchk.sql</a:t>
            </a:r>
            <a:r>
              <a:rPr lang="zh-CN" altLang="en-US" dirty="0"/>
              <a:t>脚本，脚本的内容是：从</a:t>
            </a:r>
            <a:r>
              <a:rPr lang="en-US" altLang="zh-CN" dirty="0" err="1"/>
              <a:t>syscat.columns</a:t>
            </a:r>
            <a:r>
              <a:rPr lang="zh-CN" altLang="en-US" dirty="0"/>
              <a:t>（系统编目表）中读出由用户创建的表名、列名和列的数据类型，结果输出到</a:t>
            </a:r>
            <a:r>
              <a:rPr lang="en-US" altLang="zh-CN" dirty="0"/>
              <a:t>tabchk.file</a:t>
            </a:r>
            <a:r>
              <a:rPr lang="zh-CN" altLang="en-US" dirty="0"/>
              <a:t>（执行完之后，在</a:t>
            </a:r>
            <a:r>
              <a:rPr lang="en-US" altLang="zh-CN" dirty="0"/>
              <a:t>CF23</a:t>
            </a:r>
            <a:r>
              <a:rPr lang="zh-CN" altLang="en-US" dirty="0"/>
              <a:t>文件夹中，会创建）中。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执行之后，可以打开</a:t>
            </a:r>
            <a:r>
              <a:rPr lang="en-US" altLang="zh-CN" dirty="0"/>
              <a:t>tabchk.file</a:t>
            </a:r>
            <a:r>
              <a:rPr lang="zh-CN" altLang="en-US" dirty="0"/>
              <a:t>看看。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windows, command window</a:t>
            </a:r>
            <a:r>
              <a:rPr lang="zh-CN" altLang="en-US" dirty="0"/>
              <a:t>和</a:t>
            </a:r>
            <a:r>
              <a:rPr lang="en-US" altLang="zh-CN" dirty="0"/>
              <a:t>GUI</a:t>
            </a:r>
            <a:r>
              <a:rPr lang="zh-CN" altLang="en-US" dirty="0"/>
              <a:t>上做一样，建议在</a:t>
            </a:r>
            <a:r>
              <a:rPr lang="en-US" altLang="zh-CN" dirty="0"/>
              <a:t>command window</a:t>
            </a:r>
            <a:r>
              <a:rPr lang="zh-CN" altLang="en-US" dirty="0"/>
              <a:t>上做。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注意：从这个实验开始容易出错。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052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8" y="514056"/>
            <a:ext cx="10034189" cy="11623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12" y="1754301"/>
            <a:ext cx="7033412" cy="2973520"/>
          </a:xfrm>
          <a:prstGeom prst="rect">
            <a:avLst/>
          </a:prstGeom>
        </p:spPr>
      </p:pic>
      <p:sp>
        <p:nvSpPr>
          <p:cNvPr id="4" name="矩形标注 3"/>
          <p:cNvSpPr/>
          <p:nvPr/>
        </p:nvSpPr>
        <p:spPr>
          <a:xfrm>
            <a:off x="7515901" y="207732"/>
            <a:ext cx="2317687" cy="612648"/>
          </a:xfrm>
          <a:prstGeom prst="wedgeRectCallout">
            <a:avLst>
              <a:gd name="adj1" fmla="val -81380"/>
              <a:gd name="adj2" fmla="val -10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标准答案的文件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171624" y="1845476"/>
            <a:ext cx="4781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把这两个文件进行比较。</a:t>
            </a:r>
          </a:p>
          <a:p>
            <a:endParaRPr lang="zh-CN" altLang="en-US" dirty="0"/>
          </a:p>
          <a:p>
            <a:r>
              <a:rPr lang="zh-CN" altLang="en-US" dirty="0"/>
              <a:t>可能得不到红框中的结果。因为</a:t>
            </a:r>
            <a:r>
              <a:rPr lang="en-US" altLang="zh-CN" dirty="0"/>
              <a:t>schema</a:t>
            </a:r>
            <a:r>
              <a:rPr lang="zh-CN" altLang="en-US" dirty="0"/>
              <a:t>不一样，或者中英文不大一样。只要得到下面的结果，就是正确的</a:t>
            </a:r>
          </a:p>
        </p:txBody>
      </p:sp>
      <p:sp>
        <p:nvSpPr>
          <p:cNvPr id="7" name="矩形 6"/>
          <p:cNvSpPr/>
          <p:nvPr/>
        </p:nvSpPr>
        <p:spPr>
          <a:xfrm>
            <a:off x="1008401" y="2254093"/>
            <a:ext cx="2935638" cy="224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624" y="3322804"/>
            <a:ext cx="4814770" cy="35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90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28378D-339F-4522-9FFB-0A6C3C40A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08" y="675293"/>
            <a:ext cx="9688277" cy="20291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1647A1-97CC-4EDC-9AA1-BF379C1FD6B4}"/>
              </a:ext>
            </a:extLst>
          </p:cNvPr>
          <p:cNvSpPr txBox="1"/>
          <p:nvPr/>
        </p:nvSpPr>
        <p:spPr>
          <a:xfrm>
            <a:off x="1189108" y="3789509"/>
            <a:ext cx="10395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Grants</a:t>
            </a:r>
            <a:r>
              <a:rPr lang="zh-CN" altLang="en-US" sz="2800" dirty="0"/>
              <a:t>是个脚本文件，注意打开看一下，需要修改的地方要修改。</a:t>
            </a:r>
          </a:p>
        </p:txBody>
      </p:sp>
    </p:spTree>
    <p:extLst>
      <p:ext uri="{BB962C8B-B14F-4D97-AF65-F5344CB8AC3E}">
        <p14:creationId xmlns:p14="http://schemas.microsoft.com/office/powerpoint/2010/main" val="1194747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8754"/>
            <a:ext cx="10515600" cy="57036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Section 2  Create Index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2" y="1024421"/>
            <a:ext cx="7452996" cy="53677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10959" y="508581"/>
            <a:ext cx="3811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Schema</a:t>
            </a:r>
            <a:r>
              <a:rPr lang="zh-CN" altLang="en-US" dirty="0"/>
              <a:t>的要求和创建表一样，当前用户是谁就用谁，其他的请参照实验指导，一步一步完成。以后的实验同样，注意大小写。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810959" y="4757698"/>
            <a:ext cx="3360145" cy="1114291"/>
          </a:xfrm>
          <a:prstGeom prst="wedgeRectCallout">
            <a:avLst>
              <a:gd name="adj1" fmla="val -54823"/>
              <a:gd name="adj2" fmla="val 18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有些统计信息不是实时的，可能会出现不一致的状态，所以导致这个</a:t>
            </a:r>
            <a:r>
              <a:rPr lang="en-US" altLang="zh-CN" dirty="0"/>
              <a:t>warning.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959" y="1764284"/>
            <a:ext cx="4263168" cy="293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81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462DE1-0B8A-40C9-9873-89D25FEE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3" y="627530"/>
            <a:ext cx="7736866" cy="5352216"/>
          </a:xfrm>
          <a:prstGeom prst="rect">
            <a:avLst/>
          </a:prstGeom>
        </p:spPr>
      </p:pic>
      <p:sp>
        <p:nvSpPr>
          <p:cNvPr id="4" name="矩形标注 5">
            <a:extLst>
              <a:ext uri="{FF2B5EF4-FFF2-40B4-BE49-F238E27FC236}">
                <a16:creationId xmlns:a16="http://schemas.microsoft.com/office/drawing/2014/main" id="{23AC9E40-6BB7-4EED-B584-C8751986E8E7}"/>
              </a:ext>
            </a:extLst>
          </p:cNvPr>
          <p:cNvSpPr/>
          <p:nvPr/>
        </p:nvSpPr>
        <p:spPr>
          <a:xfrm>
            <a:off x="8555030" y="3780545"/>
            <a:ext cx="3360145" cy="1114291"/>
          </a:xfrm>
          <a:prstGeom prst="wedgeRectCallout">
            <a:avLst>
              <a:gd name="adj1" fmla="val -54823"/>
              <a:gd name="adj2" fmla="val 187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这里注意，‘  ’ 这两个单引号，直接</a:t>
            </a:r>
            <a:r>
              <a:rPr lang="en-US" altLang="zh-CN" dirty="0"/>
              <a:t>copy</a:t>
            </a:r>
            <a:r>
              <a:rPr lang="zh-CN" altLang="en-US" dirty="0"/>
              <a:t>过来可能是中文字符，另外</a:t>
            </a:r>
            <a:r>
              <a:rPr lang="en-US" altLang="zh-CN" dirty="0"/>
              <a:t>P</a:t>
            </a:r>
            <a:r>
              <a:rPr lang="zh-CN" altLang="en-US" dirty="0"/>
              <a:t>一定要大写。</a:t>
            </a:r>
          </a:p>
        </p:txBody>
      </p:sp>
    </p:spTree>
    <p:extLst>
      <p:ext uri="{BB962C8B-B14F-4D97-AF65-F5344CB8AC3E}">
        <p14:creationId xmlns:p14="http://schemas.microsoft.com/office/powerpoint/2010/main" val="1418831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45267" y="1"/>
            <a:ext cx="10515600" cy="6518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Section 3 Create  View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9" y="1088113"/>
            <a:ext cx="8547151" cy="4882894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9325750" y="4649118"/>
            <a:ext cx="2588964" cy="612648"/>
          </a:xfrm>
          <a:prstGeom prst="wedgeRectCallout">
            <a:avLst>
              <a:gd name="adj1" fmla="val -74450"/>
              <a:gd name="adj2" fmla="val -11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注意绿色字部分，要根据自己实验环境修改</a:t>
            </a:r>
          </a:p>
        </p:txBody>
      </p:sp>
    </p:spTree>
    <p:extLst>
      <p:ext uri="{BB962C8B-B14F-4D97-AF65-F5344CB8AC3E}">
        <p14:creationId xmlns:p14="http://schemas.microsoft.com/office/powerpoint/2010/main" val="153028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5.1 </a:t>
            </a:r>
            <a:br>
              <a:rPr lang="en-US" altLang="zh-CN" dirty="0"/>
            </a:br>
            <a:r>
              <a:rPr lang="en-US" altLang="zh-CN" dirty="0"/>
              <a:t>DB2 object hierarchy and physical directories and files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319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3184"/>
          </a:xfrm>
        </p:spPr>
        <p:txBody>
          <a:bodyPr/>
          <a:lstStyle/>
          <a:p>
            <a:r>
              <a:rPr lang="en-US" altLang="zh-CN" dirty="0"/>
              <a:t>Section 4 Create Alias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23" y="771229"/>
            <a:ext cx="8173398" cy="60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42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1762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Overview of referential integrity  </a:t>
            </a:r>
            <a:r>
              <a:rPr lang="zh-CN" altLang="en-US" dirty="0"/>
              <a:t>参照完整性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00800" y="923365"/>
            <a:ext cx="4953000" cy="5253598"/>
          </a:xfrm>
        </p:spPr>
        <p:txBody>
          <a:bodyPr/>
          <a:lstStyle/>
          <a:p>
            <a:r>
              <a:rPr lang="zh-CN" altLang="en-US" sz="2400" dirty="0"/>
              <a:t>表和表之间通过外键相关联</a:t>
            </a:r>
            <a:endParaRPr lang="en-US" altLang="zh-CN" sz="2400" dirty="0"/>
          </a:p>
          <a:p>
            <a:r>
              <a:rPr lang="zh-CN" altLang="en-US" sz="2400" dirty="0"/>
              <a:t>如左图，</a:t>
            </a:r>
            <a:r>
              <a:rPr lang="en-US" altLang="zh-CN" sz="2400" dirty="0"/>
              <a:t>Department. DEPT</a:t>
            </a:r>
            <a:r>
              <a:rPr lang="zh-CN" altLang="en-US" sz="2400" dirty="0"/>
              <a:t>是</a:t>
            </a:r>
            <a:r>
              <a:rPr lang="en-US" altLang="zh-CN" sz="2400" dirty="0" err="1"/>
              <a:t>Employee.WKDEPT</a:t>
            </a:r>
            <a:r>
              <a:rPr lang="zh-CN" altLang="en-US" sz="2400" dirty="0"/>
              <a:t>的参照列。</a:t>
            </a:r>
            <a:endParaRPr lang="en-US" altLang="zh-CN" sz="2400" dirty="0"/>
          </a:p>
          <a:p>
            <a:r>
              <a:rPr lang="zh-CN" altLang="en-US" sz="2400" dirty="0"/>
              <a:t>外键的值一定是父表中有的值。</a:t>
            </a:r>
            <a:endParaRPr lang="en-US" altLang="zh-CN" sz="2400" dirty="0"/>
          </a:p>
          <a:p>
            <a:r>
              <a:rPr lang="zh-CN" altLang="en-US" sz="2400" dirty="0"/>
              <a:t>外键的参照列不一定非要是主键，但是必须是唯一的。</a:t>
            </a:r>
            <a:endParaRPr lang="en-US" altLang="zh-CN" sz="2400" dirty="0"/>
          </a:p>
          <a:p>
            <a:r>
              <a:rPr lang="zh-CN" altLang="en-US" sz="2400" dirty="0"/>
              <a:t>如何指定参照完整性：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000" dirty="0"/>
              <a:t>方法一：创建表时创建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方法二：如果多个表互为参照，可以通过</a:t>
            </a:r>
            <a:r>
              <a:rPr lang="en-US" altLang="zh-CN" sz="2000" dirty="0"/>
              <a:t>alter table</a:t>
            </a:r>
            <a:r>
              <a:rPr lang="zh-CN" altLang="en-US" sz="2000" dirty="0"/>
              <a:t>来定义。</a:t>
            </a:r>
            <a:endParaRPr lang="en-US" altLang="zh-CN" sz="2000" dirty="0"/>
          </a:p>
          <a:p>
            <a:pPr marL="228600" lvl="1">
              <a:spcBef>
                <a:spcPts val="1000"/>
              </a:spcBef>
            </a:pPr>
            <a:r>
              <a:rPr lang="zh-CN" altLang="en-US" dirty="0"/>
              <a:t>也可以不把参照完整性约束定义到表上，可以通过应用程序完成。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28" y="1261587"/>
            <a:ext cx="5895843" cy="2898037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D31C3955-8A13-4286-80D8-D1948661C2C4}"/>
              </a:ext>
            </a:extLst>
          </p:cNvPr>
          <p:cNvSpPr/>
          <p:nvPr/>
        </p:nvSpPr>
        <p:spPr>
          <a:xfrm>
            <a:off x="4473388" y="2877672"/>
            <a:ext cx="1772383" cy="7530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B24E928-1F35-48B1-8270-0584C3B61063}"/>
              </a:ext>
            </a:extLst>
          </p:cNvPr>
          <p:cNvSpPr/>
          <p:nvPr/>
        </p:nvSpPr>
        <p:spPr>
          <a:xfrm>
            <a:off x="349928" y="1111624"/>
            <a:ext cx="1057531" cy="14343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157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418" y="72163"/>
            <a:ext cx="10515600" cy="63805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Referential integrity – create table statement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AABD19-E9D2-4CDF-B509-A3E49A0D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958748"/>
            <a:ext cx="6417864" cy="435732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169C68D-6A58-496D-B089-5262E9FAEF78}"/>
              </a:ext>
            </a:extLst>
          </p:cNvPr>
          <p:cNvSpPr/>
          <p:nvPr/>
        </p:nvSpPr>
        <p:spPr>
          <a:xfrm>
            <a:off x="3496235" y="4150659"/>
            <a:ext cx="2761130" cy="968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标注 2">
            <a:extLst>
              <a:ext uri="{FF2B5EF4-FFF2-40B4-BE49-F238E27FC236}">
                <a16:creationId xmlns:a16="http://schemas.microsoft.com/office/drawing/2014/main" id="{21A3E520-0D1A-4786-94F1-912B732A4BF3}"/>
              </a:ext>
            </a:extLst>
          </p:cNvPr>
          <p:cNvSpPr/>
          <p:nvPr/>
        </p:nvSpPr>
        <p:spPr>
          <a:xfrm>
            <a:off x="6985961" y="4812524"/>
            <a:ext cx="4919167" cy="1238652"/>
          </a:xfrm>
          <a:prstGeom prst="wedgeRectCallout">
            <a:avLst>
              <a:gd name="adj1" fmla="val -64245"/>
              <a:gd name="adj2" fmla="val -520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外键 </a:t>
            </a:r>
            <a:r>
              <a:rPr lang="en-US" altLang="zh-CN" dirty="0"/>
              <a:t>WKDEPT</a:t>
            </a:r>
            <a:r>
              <a:rPr lang="zh-CN" altLang="en-US" dirty="0"/>
              <a:t>，参照</a:t>
            </a:r>
            <a:r>
              <a:rPr lang="en-US" altLang="zh-CN" dirty="0"/>
              <a:t>DEPARTMENT</a:t>
            </a:r>
            <a:r>
              <a:rPr lang="zh-CN" altLang="en-US" dirty="0"/>
              <a:t>（</a:t>
            </a:r>
            <a:r>
              <a:rPr lang="en-US" altLang="zh-CN" dirty="0"/>
              <a:t>DEPT</a:t>
            </a:r>
            <a:r>
              <a:rPr lang="zh-CN" altLang="en-US" dirty="0"/>
              <a:t>），没写全。</a:t>
            </a:r>
            <a:endParaRPr lang="en-US" altLang="zh-CN" dirty="0"/>
          </a:p>
          <a:p>
            <a:pPr algn="ctr"/>
            <a:r>
              <a:rPr lang="zh-CN" altLang="en-US" dirty="0"/>
              <a:t>删除约束，即当删除部门时检查是否还有员工，若有，则不能被删除。</a:t>
            </a:r>
          </a:p>
        </p:txBody>
      </p:sp>
    </p:spTree>
    <p:extLst>
      <p:ext uri="{BB962C8B-B14F-4D97-AF65-F5344CB8AC3E}">
        <p14:creationId xmlns:p14="http://schemas.microsoft.com/office/powerpoint/2010/main" val="731113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64" y="1"/>
            <a:ext cx="10515600" cy="701336"/>
          </a:xfrm>
        </p:spPr>
        <p:txBody>
          <a:bodyPr/>
          <a:lstStyle/>
          <a:p>
            <a:r>
              <a:rPr lang="en-US" altLang="zh-CN" dirty="0"/>
              <a:t>Unique key considerations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1677" y="1079130"/>
            <a:ext cx="4384829" cy="376498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DB2</a:t>
            </a:r>
            <a:r>
              <a:rPr lang="zh-CN" altLang="en-US" sz="2400" dirty="0"/>
              <a:t>中没有</a:t>
            </a:r>
            <a:r>
              <a:rPr lang="en-US" altLang="zh-CN" sz="2400" dirty="0"/>
              <a:t>candidate key</a:t>
            </a:r>
            <a:r>
              <a:rPr lang="zh-CN" altLang="en-US" sz="2400" dirty="0"/>
              <a:t>， 用</a:t>
            </a:r>
            <a:r>
              <a:rPr lang="en-US" altLang="zh-CN" sz="2400" dirty="0"/>
              <a:t>unique </a:t>
            </a:r>
            <a:r>
              <a:rPr lang="zh-CN" altLang="en-US" sz="2400" dirty="0"/>
              <a:t>代替。</a:t>
            </a:r>
            <a:endParaRPr lang="en-US" altLang="zh-CN" sz="2400" dirty="0"/>
          </a:p>
          <a:p>
            <a:r>
              <a:rPr lang="zh-CN" altLang="en-US" sz="2400" dirty="0"/>
              <a:t>当创建一个表，把其中一个列指定为</a:t>
            </a:r>
            <a:r>
              <a:rPr lang="en-US" altLang="zh-CN" sz="2400" dirty="0"/>
              <a:t>unique</a:t>
            </a:r>
            <a:r>
              <a:rPr lang="zh-CN" altLang="en-US" sz="2400" dirty="0"/>
              <a:t>列的话，数据库引擎自动在上面生成一个索引。</a:t>
            </a:r>
            <a:endParaRPr lang="en-US" altLang="zh-CN" sz="2400" dirty="0"/>
          </a:p>
          <a:p>
            <a:r>
              <a:rPr lang="en-US" altLang="zh-CN" sz="2400" dirty="0"/>
              <a:t>Unique key</a:t>
            </a:r>
            <a:r>
              <a:rPr lang="zh-CN" altLang="en-US" sz="2400" dirty="0"/>
              <a:t>和</a:t>
            </a:r>
            <a:r>
              <a:rPr lang="en-US" altLang="zh-CN" sz="2400" dirty="0"/>
              <a:t>primary key</a:t>
            </a:r>
            <a:r>
              <a:rPr lang="zh-CN" altLang="en-US" sz="2400" dirty="0"/>
              <a:t>是有区别的。大多数数据库产品</a:t>
            </a:r>
            <a:r>
              <a:rPr lang="en-US" altLang="zh-CN" sz="2400" dirty="0"/>
              <a:t>Unique key</a:t>
            </a:r>
            <a:r>
              <a:rPr lang="zh-CN" altLang="en-US" sz="2400" dirty="0"/>
              <a:t>可以有空值；</a:t>
            </a:r>
            <a:r>
              <a:rPr lang="en-US" altLang="zh-CN" sz="2400" dirty="0"/>
              <a:t>primary key</a:t>
            </a:r>
            <a:r>
              <a:rPr lang="zh-CN" altLang="en-US" sz="2400" dirty="0"/>
              <a:t>不能。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5" y="1047565"/>
            <a:ext cx="7687841" cy="34616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EA9DB6-7434-4C89-9282-A59D32CA667A}"/>
              </a:ext>
            </a:extLst>
          </p:cNvPr>
          <p:cNvSpPr txBox="1"/>
          <p:nvPr/>
        </p:nvSpPr>
        <p:spPr>
          <a:xfrm>
            <a:off x="255494" y="4610106"/>
            <a:ext cx="65517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约束检查的时机：</a:t>
            </a:r>
            <a:r>
              <a:rPr lang="zh-CN" altLang="en-US" sz="1800" dirty="0"/>
              <a:t> </a:t>
            </a:r>
            <a:r>
              <a:rPr lang="en-US" altLang="zh-CN" sz="1800" dirty="0"/>
              <a:t>Update</a:t>
            </a:r>
            <a:r>
              <a:rPr lang="zh-CN" altLang="en-US" sz="1800" dirty="0"/>
              <a:t>操作修改了主键（主键尽量不改，但是也可以改）。如上面的例子，新</a:t>
            </a:r>
            <a:r>
              <a:rPr lang="en-US" altLang="zh-CN" sz="1800" dirty="0" err="1"/>
              <a:t>empno</a:t>
            </a:r>
            <a:r>
              <a:rPr lang="en-US" altLang="zh-CN" sz="1800" dirty="0"/>
              <a:t> = </a:t>
            </a:r>
            <a:r>
              <a:rPr lang="zh-CN" altLang="en-US" sz="1800" dirty="0"/>
              <a:t>旧</a:t>
            </a:r>
            <a:r>
              <a:rPr lang="en-US" altLang="zh-CN" dirty="0"/>
              <a:t>empno+1</a:t>
            </a:r>
            <a:r>
              <a:rPr lang="zh-CN" altLang="en-US" dirty="0"/>
              <a:t>，没有全改完之前，就出现了重复值。此时，设置延迟检查约束。所有的操作作为一个事务。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39870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8965"/>
            <a:ext cx="9885285" cy="790113"/>
          </a:xfrm>
        </p:spPr>
        <p:txBody>
          <a:bodyPr/>
          <a:lstStyle/>
          <a:p>
            <a:r>
              <a:rPr lang="en-US" altLang="zh-CN" dirty="0"/>
              <a:t>Overview of check constraints : the needs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84981" y="1027932"/>
            <a:ext cx="6096000" cy="498315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对数据操纵的约束，在哪创建？</a:t>
            </a:r>
            <a:endParaRPr lang="en-US" altLang="zh-CN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在应用程序一级，比如在页面上控制选项  男</a:t>
            </a:r>
            <a:r>
              <a:rPr lang="en-US" altLang="zh-CN" sz="2000" dirty="0"/>
              <a:t>/</a:t>
            </a:r>
            <a:r>
              <a:rPr lang="zh-CN" altLang="en-US" sz="2000" dirty="0"/>
              <a:t>女；</a:t>
            </a:r>
            <a:endParaRPr lang="en-US" altLang="zh-CN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在数据库上定义，设置到表一级。</a:t>
            </a:r>
            <a:endParaRPr lang="en-US" altLang="zh-CN" sz="2000" dirty="0"/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建议（经验）：</a:t>
            </a:r>
            <a:endParaRPr lang="en-US" altLang="zh-CN" dirty="0"/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复杂的约束，一般不会发生特殊情况，设置在数据库表一级。 </a:t>
            </a:r>
            <a:endParaRPr lang="en-US" altLang="zh-CN" dirty="0"/>
          </a:p>
          <a:p>
            <a:pPr marL="800100" lvl="2" indent="-3429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dirty="0"/>
              <a:t>生不生效无所谓的，设置在应用程序中，还可以减轻数据库负担。</a:t>
            </a:r>
            <a:endParaRPr lang="en-US" altLang="zh-CN" dirty="0"/>
          </a:p>
          <a:p>
            <a:pPr marL="228600" lvl="1">
              <a:lnSpc>
                <a:spcPct val="150000"/>
              </a:lnSpc>
              <a:spcBef>
                <a:spcPts val="1000"/>
              </a:spcBef>
            </a:pPr>
            <a:r>
              <a:rPr lang="zh-CN" altLang="en-US" dirty="0"/>
              <a:t>区别：</a:t>
            </a:r>
            <a:endParaRPr lang="en-US" altLang="zh-CN" dirty="0"/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 dirty="0"/>
              <a:t>       如果是通过应用程序，不能保证所有进入数据库的数目是干净的，因为可以不通过数据库来修改数据。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7" y="1227051"/>
            <a:ext cx="5466864" cy="3757326"/>
          </a:xfrm>
          <a:prstGeom prst="rect">
            <a:avLst/>
          </a:prstGeom>
        </p:spPr>
      </p:pic>
      <p:sp>
        <p:nvSpPr>
          <p:cNvPr id="5" name="矩形标注 2">
            <a:extLst>
              <a:ext uri="{FF2B5EF4-FFF2-40B4-BE49-F238E27FC236}">
                <a16:creationId xmlns:a16="http://schemas.microsoft.com/office/drawing/2014/main" id="{C96EB4DC-16BC-45EF-8264-F8A3EE22082F}"/>
              </a:ext>
            </a:extLst>
          </p:cNvPr>
          <p:cNvSpPr/>
          <p:nvPr/>
        </p:nvSpPr>
        <p:spPr>
          <a:xfrm>
            <a:off x="119327" y="5213125"/>
            <a:ext cx="2522273" cy="790113"/>
          </a:xfrm>
          <a:prstGeom prst="wedgeRectCallout">
            <a:avLst>
              <a:gd name="adj1" fmla="val -2495"/>
              <a:gd name="adj2" fmla="val -93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在应用程序一级</a:t>
            </a:r>
          </a:p>
        </p:txBody>
      </p:sp>
      <p:sp>
        <p:nvSpPr>
          <p:cNvPr id="6" name="矩形标注 2">
            <a:extLst>
              <a:ext uri="{FF2B5EF4-FFF2-40B4-BE49-F238E27FC236}">
                <a16:creationId xmlns:a16="http://schemas.microsoft.com/office/drawing/2014/main" id="{CB3B5904-77B4-4D95-B8BA-9D81B9D3D411}"/>
              </a:ext>
            </a:extLst>
          </p:cNvPr>
          <p:cNvSpPr/>
          <p:nvPr/>
        </p:nvSpPr>
        <p:spPr>
          <a:xfrm>
            <a:off x="3319727" y="5215734"/>
            <a:ext cx="2431564" cy="790113"/>
          </a:xfrm>
          <a:prstGeom prst="wedgeRectCallout">
            <a:avLst>
              <a:gd name="adj1" fmla="val -2495"/>
              <a:gd name="adj2" fmla="val -932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写到表一级</a:t>
            </a:r>
          </a:p>
        </p:txBody>
      </p:sp>
    </p:spTree>
    <p:extLst>
      <p:ext uri="{BB962C8B-B14F-4D97-AF65-F5344CB8AC3E}">
        <p14:creationId xmlns:p14="http://schemas.microsoft.com/office/powerpoint/2010/main" val="1466398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0113"/>
          </a:xfrm>
        </p:spPr>
        <p:txBody>
          <a:bodyPr>
            <a:normAutofit/>
          </a:bodyPr>
          <a:lstStyle/>
          <a:p>
            <a:r>
              <a:rPr lang="en-US" altLang="zh-CN" dirty="0"/>
              <a:t>Check constraints – definition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34" y="1319599"/>
            <a:ext cx="5490592" cy="4060270"/>
          </a:xfrm>
          <a:prstGeom prst="rect">
            <a:avLst/>
          </a:prstGeom>
        </p:spPr>
      </p:pic>
      <p:sp>
        <p:nvSpPr>
          <p:cNvPr id="5" name="矩形标注 2">
            <a:extLst>
              <a:ext uri="{FF2B5EF4-FFF2-40B4-BE49-F238E27FC236}">
                <a16:creationId xmlns:a16="http://schemas.microsoft.com/office/drawing/2014/main" id="{91A9EC46-B149-4597-9B15-788D286AACC0}"/>
              </a:ext>
            </a:extLst>
          </p:cNvPr>
          <p:cNvSpPr/>
          <p:nvPr/>
        </p:nvSpPr>
        <p:spPr>
          <a:xfrm>
            <a:off x="7129397" y="1766048"/>
            <a:ext cx="2776604" cy="790113"/>
          </a:xfrm>
          <a:prstGeom prst="wedgeRectCallout">
            <a:avLst>
              <a:gd name="adj1" fmla="val -74305"/>
              <a:gd name="adj2" fmla="val -20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方法一：在创建表时定义</a:t>
            </a:r>
          </a:p>
        </p:txBody>
      </p:sp>
      <p:sp>
        <p:nvSpPr>
          <p:cNvPr id="6" name="矩形标注 2">
            <a:extLst>
              <a:ext uri="{FF2B5EF4-FFF2-40B4-BE49-F238E27FC236}">
                <a16:creationId xmlns:a16="http://schemas.microsoft.com/office/drawing/2014/main" id="{BFC21D69-54F1-4858-A409-9C4DE06EE52B}"/>
              </a:ext>
            </a:extLst>
          </p:cNvPr>
          <p:cNvSpPr/>
          <p:nvPr/>
        </p:nvSpPr>
        <p:spPr>
          <a:xfrm>
            <a:off x="7129397" y="4301839"/>
            <a:ext cx="2776604" cy="790113"/>
          </a:xfrm>
          <a:prstGeom prst="wedgeRectCallout">
            <a:avLst>
              <a:gd name="adj1" fmla="val -74305"/>
              <a:gd name="adj2" fmla="val -20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方法二：通过修改表添加</a:t>
            </a:r>
          </a:p>
        </p:txBody>
      </p:sp>
    </p:spTree>
    <p:extLst>
      <p:ext uri="{BB962C8B-B14F-4D97-AF65-F5344CB8AC3E}">
        <p14:creationId xmlns:p14="http://schemas.microsoft.com/office/powerpoint/2010/main" val="3132506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29" y="1"/>
            <a:ext cx="10515600" cy="69245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Overview of triggers: the need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05600" y="905435"/>
            <a:ext cx="5204011" cy="5271528"/>
          </a:xfrm>
        </p:spPr>
        <p:txBody>
          <a:bodyPr/>
          <a:lstStyle/>
          <a:p>
            <a:r>
              <a:rPr lang="zh-CN" altLang="en-US" dirty="0"/>
              <a:t>高级约束 </a:t>
            </a:r>
            <a:r>
              <a:rPr lang="en-US" altLang="zh-CN" dirty="0"/>
              <a:t>--- </a:t>
            </a:r>
            <a:r>
              <a:rPr lang="zh-CN" altLang="en-US" dirty="0"/>
              <a:t>触发器</a:t>
            </a:r>
            <a:r>
              <a:rPr lang="en-US" altLang="zh-CN" dirty="0"/>
              <a:t>trigger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也是数据库对象；</a:t>
            </a:r>
            <a:endParaRPr lang="en-US" altLang="zh-CN" dirty="0"/>
          </a:p>
          <a:p>
            <a:r>
              <a:rPr lang="zh-CN" altLang="en-US" dirty="0"/>
              <a:t>在表上进行</a:t>
            </a:r>
            <a:r>
              <a:rPr lang="en-US" altLang="zh-CN" dirty="0"/>
              <a:t>insert</a:t>
            </a:r>
            <a:r>
              <a:rPr lang="zh-CN" altLang="en-US" dirty="0"/>
              <a:t>、</a:t>
            </a:r>
            <a:r>
              <a:rPr lang="en-US" altLang="zh-CN" dirty="0"/>
              <a:t>update</a:t>
            </a:r>
            <a:r>
              <a:rPr lang="zh-CN" altLang="en-US" dirty="0"/>
              <a:t>、</a:t>
            </a:r>
            <a:r>
              <a:rPr lang="en-US" altLang="zh-CN" dirty="0"/>
              <a:t>delete</a:t>
            </a:r>
            <a:r>
              <a:rPr lang="zh-CN" altLang="en-US" dirty="0"/>
              <a:t>动作；</a:t>
            </a:r>
            <a:endParaRPr lang="en-US" altLang="zh-CN" dirty="0"/>
          </a:p>
          <a:p>
            <a:r>
              <a:rPr lang="zh-CN" altLang="en-US" dirty="0"/>
              <a:t>当一个操作满足某种条件的时候，会触发另一个操作；</a:t>
            </a:r>
            <a:endParaRPr lang="en-US" altLang="zh-CN" dirty="0"/>
          </a:p>
          <a:p>
            <a:r>
              <a:rPr lang="en-US" altLang="zh-CN" dirty="0"/>
              <a:t>Trigger</a:t>
            </a:r>
            <a:r>
              <a:rPr lang="zh-CN" altLang="en-US" dirty="0"/>
              <a:t>三要素：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Rule </a:t>
            </a:r>
            <a:r>
              <a:rPr lang="zh-CN" altLang="en-US" dirty="0"/>
              <a:t>规则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Condition </a:t>
            </a:r>
            <a:r>
              <a:rPr lang="zh-CN" altLang="en-US" dirty="0"/>
              <a:t>条件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Action </a:t>
            </a:r>
            <a:r>
              <a:rPr lang="zh-CN" altLang="en-US" dirty="0"/>
              <a:t>动作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68" y="1088113"/>
            <a:ext cx="6294879" cy="39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5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785" y="0"/>
            <a:ext cx="10515600" cy="762339"/>
          </a:xfrm>
        </p:spPr>
        <p:txBody>
          <a:bodyPr/>
          <a:lstStyle/>
          <a:p>
            <a:r>
              <a:rPr lang="en-US" altLang="zh-CN" dirty="0"/>
              <a:t>Implementation of triggers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793"/>
            <a:ext cx="6017638" cy="461533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957" y="1141792"/>
            <a:ext cx="5931114" cy="4615337"/>
          </a:xfrm>
          <a:prstGeom prst="rect">
            <a:avLst/>
          </a:prstGeom>
        </p:spPr>
      </p:pic>
      <p:sp>
        <p:nvSpPr>
          <p:cNvPr id="6" name="矩形标注 2">
            <a:extLst>
              <a:ext uri="{FF2B5EF4-FFF2-40B4-BE49-F238E27FC236}">
                <a16:creationId xmlns:a16="http://schemas.microsoft.com/office/drawing/2014/main" id="{6DBD339E-1007-49B2-8A80-8005BE12DFA7}"/>
              </a:ext>
            </a:extLst>
          </p:cNvPr>
          <p:cNvSpPr/>
          <p:nvPr/>
        </p:nvSpPr>
        <p:spPr>
          <a:xfrm>
            <a:off x="1255059" y="2883465"/>
            <a:ext cx="1192306" cy="397617"/>
          </a:xfrm>
          <a:prstGeom prst="wedgeRectCallout">
            <a:avLst>
              <a:gd name="adj1" fmla="val -71298"/>
              <a:gd name="adj2" fmla="val -5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执行</a:t>
            </a:r>
            <a:r>
              <a:rPr lang="zh-CN" altLang="en-US" sz="1200" b="1" dirty="0">
                <a:solidFill>
                  <a:srgbClr val="FF0000"/>
                </a:solidFill>
              </a:rPr>
              <a:t>前</a:t>
            </a:r>
            <a:r>
              <a:rPr lang="zh-CN" altLang="en-US" sz="1200" dirty="0"/>
              <a:t>检查的，叫前触发器</a:t>
            </a:r>
          </a:p>
        </p:txBody>
      </p:sp>
      <p:sp>
        <p:nvSpPr>
          <p:cNvPr id="7" name="矩形标注 2">
            <a:extLst>
              <a:ext uri="{FF2B5EF4-FFF2-40B4-BE49-F238E27FC236}">
                <a16:creationId xmlns:a16="http://schemas.microsoft.com/office/drawing/2014/main" id="{6EA28820-AA9E-4F18-9C21-BDF887D61FC6}"/>
              </a:ext>
            </a:extLst>
          </p:cNvPr>
          <p:cNvSpPr/>
          <p:nvPr/>
        </p:nvSpPr>
        <p:spPr>
          <a:xfrm>
            <a:off x="1255059" y="3313771"/>
            <a:ext cx="1192306" cy="397617"/>
          </a:xfrm>
          <a:prstGeom prst="wedgeRectCallout">
            <a:avLst>
              <a:gd name="adj1" fmla="val -78065"/>
              <a:gd name="adj2" fmla="val -276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执行</a:t>
            </a:r>
            <a:r>
              <a:rPr lang="zh-CN" altLang="en-US" sz="1200" b="1" dirty="0">
                <a:solidFill>
                  <a:srgbClr val="FF0000"/>
                </a:solidFill>
              </a:rPr>
              <a:t>后</a:t>
            </a:r>
            <a:r>
              <a:rPr lang="zh-CN" altLang="en-US" sz="1200" dirty="0"/>
              <a:t>检查的，叫前触发器</a:t>
            </a:r>
          </a:p>
        </p:txBody>
      </p:sp>
      <p:sp>
        <p:nvSpPr>
          <p:cNvPr id="8" name="矩形标注 2">
            <a:extLst>
              <a:ext uri="{FF2B5EF4-FFF2-40B4-BE49-F238E27FC236}">
                <a16:creationId xmlns:a16="http://schemas.microsoft.com/office/drawing/2014/main" id="{0BE9A7F6-018B-4035-A9F6-7BF18B4E67C6}"/>
              </a:ext>
            </a:extLst>
          </p:cNvPr>
          <p:cNvSpPr/>
          <p:nvPr/>
        </p:nvSpPr>
        <p:spPr>
          <a:xfrm>
            <a:off x="4602284" y="3281082"/>
            <a:ext cx="982728" cy="397617"/>
          </a:xfrm>
          <a:prstGeom prst="wedgeRectCallout">
            <a:avLst>
              <a:gd name="adj1" fmla="val -73554"/>
              <a:gd name="adj2" fmla="val -23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规则</a:t>
            </a: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75CD09B2-B2AF-4413-B7C3-F08ACB2EBFB3}"/>
              </a:ext>
            </a:extLst>
          </p:cNvPr>
          <p:cNvSpPr/>
          <p:nvPr/>
        </p:nvSpPr>
        <p:spPr>
          <a:xfrm>
            <a:off x="4009454" y="3033151"/>
            <a:ext cx="223047" cy="79169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03AA5E-11FF-468B-9AAF-F930794B99E9}"/>
              </a:ext>
            </a:extLst>
          </p:cNvPr>
          <p:cNvSpPr/>
          <p:nvPr/>
        </p:nvSpPr>
        <p:spPr>
          <a:xfrm>
            <a:off x="6813177" y="3971365"/>
            <a:ext cx="1030942" cy="188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标注 2">
            <a:extLst>
              <a:ext uri="{FF2B5EF4-FFF2-40B4-BE49-F238E27FC236}">
                <a16:creationId xmlns:a16="http://schemas.microsoft.com/office/drawing/2014/main" id="{906A153C-03C5-4E07-8356-787F7CE4987B}"/>
              </a:ext>
            </a:extLst>
          </p:cNvPr>
          <p:cNvSpPr/>
          <p:nvPr/>
        </p:nvSpPr>
        <p:spPr>
          <a:xfrm>
            <a:off x="7964050" y="3711388"/>
            <a:ext cx="982728" cy="231497"/>
          </a:xfrm>
          <a:prstGeom prst="wedgeRectCallout">
            <a:avLst>
              <a:gd name="adj1" fmla="val -73554"/>
              <a:gd name="adj2" fmla="val 426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条件</a:t>
            </a:r>
          </a:p>
        </p:txBody>
      </p:sp>
      <p:sp>
        <p:nvSpPr>
          <p:cNvPr id="11" name="矩形标注 2">
            <a:extLst>
              <a:ext uri="{FF2B5EF4-FFF2-40B4-BE49-F238E27FC236}">
                <a16:creationId xmlns:a16="http://schemas.microsoft.com/office/drawing/2014/main" id="{DD1DE39C-8696-4E64-B2F3-6586F31E71A8}"/>
              </a:ext>
            </a:extLst>
          </p:cNvPr>
          <p:cNvSpPr/>
          <p:nvPr/>
        </p:nvSpPr>
        <p:spPr>
          <a:xfrm>
            <a:off x="6850732" y="4350818"/>
            <a:ext cx="982728" cy="231497"/>
          </a:xfrm>
          <a:prstGeom prst="wedgeRectCallout">
            <a:avLst>
              <a:gd name="adj1" fmla="val -77203"/>
              <a:gd name="adj2" fmla="val -734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动作</a:t>
            </a:r>
          </a:p>
        </p:txBody>
      </p:sp>
    </p:spTree>
    <p:extLst>
      <p:ext uri="{BB962C8B-B14F-4D97-AF65-F5344CB8AC3E}">
        <p14:creationId xmlns:p14="http://schemas.microsoft.com/office/powerpoint/2010/main" val="4280506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436" y="25982"/>
            <a:ext cx="10515600" cy="825623"/>
          </a:xfrm>
        </p:spPr>
        <p:txBody>
          <a:bodyPr>
            <a:normAutofit/>
          </a:bodyPr>
          <a:lstStyle/>
          <a:p>
            <a:r>
              <a:rPr lang="en-US" altLang="zh-CN" dirty="0"/>
              <a:t>Create trigger statement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86164" y="1253331"/>
            <a:ext cx="3576918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642"/>
            <a:ext cx="7509495" cy="26100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8B80330-F0F5-4B48-8BD1-55228A62EE9F}"/>
              </a:ext>
            </a:extLst>
          </p:cNvPr>
          <p:cNvSpPr/>
          <p:nvPr/>
        </p:nvSpPr>
        <p:spPr>
          <a:xfrm>
            <a:off x="457200" y="1537106"/>
            <a:ext cx="2205317" cy="32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EB2E4C-0384-43E2-A362-99EF07CC3770}"/>
              </a:ext>
            </a:extLst>
          </p:cNvPr>
          <p:cNvSpPr/>
          <p:nvPr/>
        </p:nvSpPr>
        <p:spPr>
          <a:xfrm>
            <a:off x="941296" y="1879111"/>
            <a:ext cx="753033" cy="32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7B14036-FCD6-4EBD-95CD-51A4908BE2CE}"/>
              </a:ext>
            </a:extLst>
          </p:cNvPr>
          <p:cNvSpPr/>
          <p:nvPr/>
        </p:nvSpPr>
        <p:spPr>
          <a:xfrm>
            <a:off x="2420472" y="2206665"/>
            <a:ext cx="753033" cy="32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B95D8CB-4F9D-4FD7-B0F0-FCFB411D4733}"/>
              </a:ext>
            </a:extLst>
          </p:cNvPr>
          <p:cNvSpPr/>
          <p:nvPr/>
        </p:nvSpPr>
        <p:spPr>
          <a:xfrm>
            <a:off x="80684" y="3187958"/>
            <a:ext cx="4320987" cy="327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994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9827" y="27774"/>
            <a:ext cx="10515600" cy="762339"/>
          </a:xfrm>
        </p:spPr>
        <p:txBody>
          <a:bodyPr/>
          <a:lstStyle/>
          <a:p>
            <a:r>
              <a:rPr lang="en-US" altLang="zh-CN" dirty="0"/>
              <a:t>Large objects: The need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3" y="1238348"/>
            <a:ext cx="5959908" cy="4224935"/>
          </a:xfrm>
          <a:prstGeom prst="rect">
            <a:avLst/>
          </a:prstGeom>
        </p:spPr>
      </p:pic>
      <p:sp>
        <p:nvSpPr>
          <p:cNvPr id="5" name="矩形标注 2">
            <a:extLst>
              <a:ext uri="{FF2B5EF4-FFF2-40B4-BE49-F238E27FC236}">
                <a16:creationId xmlns:a16="http://schemas.microsoft.com/office/drawing/2014/main" id="{8906B73B-D83F-422C-9B59-2A940C540C89}"/>
              </a:ext>
            </a:extLst>
          </p:cNvPr>
          <p:cNvSpPr/>
          <p:nvPr/>
        </p:nvSpPr>
        <p:spPr>
          <a:xfrm>
            <a:off x="6798636" y="3047830"/>
            <a:ext cx="3645245" cy="762339"/>
          </a:xfrm>
          <a:prstGeom prst="wedgeRectCallout">
            <a:avLst>
              <a:gd name="adj1" fmla="val -60519"/>
              <a:gd name="adj2" fmla="val -193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DB2</a:t>
            </a:r>
            <a:r>
              <a:rPr lang="zh-CN" altLang="en-US" sz="1600" dirty="0"/>
              <a:t>中有个特殊的大对象，双字节</a:t>
            </a:r>
            <a:r>
              <a:rPr lang="en-US" altLang="zh-CN" sz="1600" dirty="0"/>
              <a:t>CLOB</a:t>
            </a:r>
            <a:r>
              <a:rPr lang="zh-CN" altLang="en-US" sz="1600" dirty="0"/>
              <a:t>，可以存放中文的书。不常用。</a:t>
            </a:r>
          </a:p>
        </p:txBody>
      </p:sp>
    </p:spTree>
    <p:extLst>
      <p:ext uri="{BB962C8B-B14F-4D97-AF65-F5344CB8AC3E}">
        <p14:creationId xmlns:p14="http://schemas.microsoft.com/office/powerpoint/2010/main" val="400577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962" y="0"/>
            <a:ext cx="10222637" cy="854439"/>
          </a:xfrm>
        </p:spPr>
        <p:txBody>
          <a:bodyPr/>
          <a:lstStyle/>
          <a:p>
            <a:r>
              <a:rPr lang="en-US" altLang="zh-CN" dirty="0"/>
              <a:t>DB2 object hierarchy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29" y="1340866"/>
            <a:ext cx="7675291" cy="482084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199620" y="806053"/>
            <a:ext cx="38496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每个</a:t>
            </a:r>
            <a:r>
              <a:rPr lang="en-US" altLang="zh-CN" dirty="0"/>
              <a:t>instance</a:t>
            </a:r>
            <a:r>
              <a:rPr lang="zh-CN" altLang="en-US" dirty="0"/>
              <a:t>有一个配置文件；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每个</a:t>
            </a:r>
            <a:r>
              <a:rPr lang="en-US" altLang="zh-CN" dirty="0"/>
              <a:t>database</a:t>
            </a:r>
            <a:r>
              <a:rPr lang="zh-CN" altLang="en-US" dirty="0"/>
              <a:t>有</a:t>
            </a:r>
            <a:r>
              <a:rPr lang="en-US" altLang="zh-CN" dirty="0"/>
              <a:t>catalog</a:t>
            </a:r>
            <a:r>
              <a:rPr lang="zh-CN" altLang="en-US" dirty="0"/>
              <a:t>（在</a:t>
            </a:r>
            <a:r>
              <a:rPr lang="en-US" altLang="zh-CN" dirty="0" err="1"/>
              <a:t>syscatspace</a:t>
            </a:r>
            <a:r>
              <a:rPr lang="zh-CN" altLang="en-US" dirty="0"/>
              <a:t>中），</a:t>
            </a:r>
            <a:r>
              <a:rPr lang="en-US" altLang="zh-CN" dirty="0"/>
              <a:t>log</a:t>
            </a:r>
            <a:r>
              <a:rPr lang="zh-CN" altLang="en-US" dirty="0"/>
              <a:t>（在配置参数中找到文件路径），配置文件；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Database1</a:t>
            </a:r>
            <a:r>
              <a:rPr lang="zh-CN" altLang="en-US" dirty="0"/>
              <a:t>有四个表空间：</a:t>
            </a:r>
            <a:r>
              <a:rPr lang="en-US" altLang="zh-CN" dirty="0"/>
              <a:t>TSSMS1</a:t>
            </a:r>
            <a:r>
              <a:rPr lang="zh-CN" altLang="en-US" dirty="0"/>
              <a:t>，</a:t>
            </a:r>
            <a:r>
              <a:rPr lang="en-US" altLang="zh-CN" dirty="0"/>
              <a:t>TSDMSLRG1</a:t>
            </a:r>
            <a:r>
              <a:rPr lang="zh-CN" altLang="en-US" dirty="0"/>
              <a:t>，</a:t>
            </a:r>
            <a:r>
              <a:rPr lang="en-US" altLang="zh-CN" dirty="0"/>
              <a:t>TSDMSLRG3</a:t>
            </a:r>
            <a:r>
              <a:rPr lang="zh-CN" altLang="en-US" dirty="0"/>
              <a:t>和</a:t>
            </a:r>
            <a:r>
              <a:rPr lang="en-US" altLang="zh-CN" dirty="0"/>
              <a:t>TSDMSREG2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表中的一个列，可以指定为大对象类型，存放大对象，比如图片、音频、视频，</a:t>
            </a:r>
            <a:r>
              <a:rPr lang="en-US" altLang="zh-CN" dirty="0"/>
              <a:t>DB2</a:t>
            </a:r>
            <a:r>
              <a:rPr lang="zh-CN" altLang="en-US" dirty="0"/>
              <a:t>一个大对象，最多可以</a:t>
            </a:r>
            <a:r>
              <a:rPr lang="en-US" altLang="zh-CN" dirty="0"/>
              <a:t>2G</a:t>
            </a:r>
            <a:r>
              <a:rPr lang="zh-CN" altLang="en-US" dirty="0"/>
              <a:t>。为了让表不会很大，大对象单独存放。</a:t>
            </a:r>
          </a:p>
        </p:txBody>
      </p:sp>
    </p:spTree>
    <p:extLst>
      <p:ext uri="{BB962C8B-B14F-4D97-AF65-F5344CB8AC3E}">
        <p14:creationId xmlns:p14="http://schemas.microsoft.com/office/powerpoint/2010/main" val="375894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5.3 </a:t>
            </a:r>
            <a:br>
              <a:rPr lang="en-US" altLang="zh-CN" b="1" dirty="0"/>
            </a:br>
            <a:r>
              <a:rPr lang="en-US" altLang="zh-CN" b="1" dirty="0"/>
              <a:t>Creating tables with </a:t>
            </a:r>
            <a:br>
              <a:rPr lang="en-US" altLang="zh-CN" b="1" dirty="0"/>
            </a:br>
            <a:r>
              <a:rPr lang="en-US" altLang="zh-CN" b="1" dirty="0"/>
              <a:t>XML columns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46463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139A7-C6D7-4731-A1E9-DEF20781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65" y="185831"/>
            <a:ext cx="10515600" cy="773393"/>
          </a:xfrm>
        </p:spPr>
        <p:txBody>
          <a:bodyPr>
            <a:normAutofit/>
          </a:bodyPr>
          <a:lstStyle/>
          <a:p>
            <a:r>
              <a:rPr lang="en-US" altLang="zh-CN" sz="3200" b="1" i="0" u="none" strike="noStrike" baseline="0" dirty="0">
                <a:solidFill>
                  <a:srgbClr val="000000"/>
                </a:solidFill>
                <a:latin typeface="ACHLP I+ Arial,"/>
              </a:rPr>
              <a:t>Unit summary </a:t>
            </a:r>
            <a:endParaRPr lang="zh-CN" altLang="en-US" sz="6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1FB113-304B-4A5A-9D15-5CCFFFED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4" y="882943"/>
            <a:ext cx="9122031" cy="59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5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实验 </a:t>
            </a:r>
            <a:r>
              <a:rPr lang="en-US" altLang="zh-CN" dirty="0">
                <a:latin typeface="+mn-lt"/>
              </a:rPr>
              <a:t>Unit 5 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Section 5 – Section 8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8726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6117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实验 </a:t>
            </a:r>
            <a:r>
              <a:rPr lang="en-US" altLang="zh-CN" b="1" dirty="0">
                <a:latin typeface="+mn-lt"/>
              </a:rPr>
              <a:t>Unit5 – Section 5-8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835" y="1216890"/>
            <a:ext cx="10515600" cy="49129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实验报告</a:t>
            </a:r>
            <a:r>
              <a:rPr lang="en-US" altLang="zh-CN" dirty="0"/>
              <a:t>3 </a:t>
            </a:r>
            <a:r>
              <a:rPr lang="zh-CN" altLang="en-US" dirty="0"/>
              <a:t>中的</a:t>
            </a:r>
            <a:r>
              <a:rPr lang="en-US" altLang="zh-CN" dirty="0"/>
              <a:t>section 5-8;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对应</a:t>
            </a:r>
            <a:r>
              <a:rPr lang="en-US" altLang="zh-CN" dirty="0"/>
              <a:t>Instructor Exercise</a:t>
            </a:r>
            <a:r>
              <a:rPr lang="zh-CN" altLang="en-US" dirty="0"/>
              <a:t>中的</a:t>
            </a:r>
            <a:r>
              <a:rPr lang="en-US" altLang="zh-CN" dirty="0"/>
              <a:t>Exercise 5 </a:t>
            </a:r>
            <a:r>
              <a:rPr lang="zh-CN" altLang="en-US" dirty="0"/>
              <a:t>中的</a:t>
            </a:r>
            <a:r>
              <a:rPr lang="en-US" altLang="zh-CN" dirty="0"/>
              <a:t>section 5-8;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注意</a:t>
            </a:r>
            <a:r>
              <a:rPr lang="en-US" altLang="zh-CN" dirty="0"/>
              <a:t>Instructor Exercise</a:t>
            </a:r>
            <a:r>
              <a:rPr lang="zh-CN" altLang="en-US" dirty="0"/>
              <a:t>文档中，每道题都列出了方法和注意事项，注意</a:t>
            </a:r>
            <a:r>
              <a:rPr lang="zh-CN" altLang="en-US" dirty="0">
                <a:solidFill>
                  <a:schemeClr val="accent6"/>
                </a:solidFill>
              </a:rPr>
              <a:t>绿色字部分</a:t>
            </a:r>
            <a:r>
              <a:rPr lang="zh-CN" altLang="en-US" dirty="0"/>
              <a:t>是根据你自己的实验环境和情况可能需要变化的；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一定仔细阅读指南，一步一步做；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截屏用</a:t>
            </a:r>
            <a:r>
              <a:rPr lang="en-US" altLang="zh-CN" dirty="0" err="1"/>
              <a:t>win+shift+S</a:t>
            </a:r>
            <a:r>
              <a:rPr lang="zh-CN" altLang="en-US" dirty="0"/>
              <a:t>键。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786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F967AF9-9C06-425C-BF3A-94CAE74F74B6}"/>
              </a:ext>
            </a:extLst>
          </p:cNvPr>
          <p:cNvSpPr txBox="1"/>
          <p:nvPr/>
        </p:nvSpPr>
        <p:spPr>
          <a:xfrm>
            <a:off x="268942" y="13447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 u="none" strike="noStrike" baseline="0" dirty="0">
                <a:solidFill>
                  <a:srgbClr val="000000"/>
                </a:solidFill>
              </a:rPr>
              <a:t>Section 5 - Add Referential Integrity </a:t>
            </a: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D617C2-DA01-4E15-8305-84462E1448AC}"/>
              </a:ext>
            </a:extLst>
          </p:cNvPr>
          <p:cNvSpPr txBox="1"/>
          <p:nvPr/>
        </p:nvSpPr>
        <p:spPr>
          <a:xfrm>
            <a:off x="6427695" y="57526"/>
            <a:ext cx="5827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HOE P+ Helvetica"/>
              </a:rPr>
              <a:t>In this section, you will be adding referential integrity between the </a:t>
            </a:r>
            <a:r>
              <a:rPr lang="en-US" altLang="zh-CN" sz="1800" b="1" i="0" u="none" strike="noStrike" baseline="0" dirty="0">
                <a:solidFill>
                  <a:srgbClr val="FF0000"/>
                </a:solidFill>
                <a:latin typeface="CAHOE P+ Helvetica"/>
              </a:rPr>
              <a:t>ARTISTS and ALBUMS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HOE P+ Helvetica"/>
              </a:rPr>
              <a:t>tables and the </a:t>
            </a:r>
            <a:r>
              <a:rPr lang="en-US" altLang="zh-CN" sz="1800" b="1" i="0" u="none" strike="noStrike" baseline="0" dirty="0">
                <a:solidFill>
                  <a:srgbClr val="FF0000"/>
                </a:solidFill>
                <a:latin typeface="CAHOE P+ Helvetica"/>
              </a:rPr>
              <a:t>ALBUMS and STOCK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HOE P+ Helvetica"/>
              </a:rPr>
              <a:t>tables.   </a:t>
            </a:r>
            <a:r>
              <a:rPr lang="zh-CN" altLang="en-US" dirty="0">
                <a:solidFill>
                  <a:srgbClr val="000000"/>
                </a:solidFill>
                <a:latin typeface="CAHOE P+ Helvetica"/>
              </a:rPr>
              <a:t>一定要搞清楚这三个表之间的关系，后面要用。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103DC6-3B6B-4641-BD9A-DC303501E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88" y="1861420"/>
            <a:ext cx="952632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82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4951C2-9E8D-48B0-A73B-0073291D8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92" y="269365"/>
            <a:ext cx="9516803" cy="1962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1EE177-7BD5-4924-AC86-616E7CECC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3"/>
          <a:stretch/>
        </p:blipFill>
        <p:spPr>
          <a:xfrm>
            <a:off x="4573858" y="2050454"/>
            <a:ext cx="7548954" cy="48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5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208191-DF19-4FF2-94A2-BB4EA3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37" y="206611"/>
            <a:ext cx="9507277" cy="19624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AFBA97-4CDF-4BD2-8C22-0C0B05DA1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503" y="1873624"/>
            <a:ext cx="5072480" cy="49072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9933F45-FA4B-4560-8E9A-4F4FEAE5855F}"/>
              </a:ext>
            </a:extLst>
          </p:cNvPr>
          <p:cNvSpPr/>
          <p:nvPr/>
        </p:nvSpPr>
        <p:spPr>
          <a:xfrm>
            <a:off x="3164541" y="923364"/>
            <a:ext cx="2554941" cy="264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730648-B9A3-4649-85BF-8E5E49A28DE9}"/>
              </a:ext>
            </a:extLst>
          </p:cNvPr>
          <p:cNvSpPr/>
          <p:nvPr/>
        </p:nvSpPr>
        <p:spPr>
          <a:xfrm>
            <a:off x="2796988" y="1187822"/>
            <a:ext cx="851647" cy="264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213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B288F6-D0D0-4B35-93F0-94BF98506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4" y="122162"/>
            <a:ext cx="7329221" cy="3085602"/>
          </a:xfrm>
          <a:prstGeom prst="rect">
            <a:avLst/>
          </a:prstGeom>
        </p:spPr>
      </p:pic>
      <p:sp>
        <p:nvSpPr>
          <p:cNvPr id="6" name="矩形标注 2">
            <a:extLst>
              <a:ext uri="{FF2B5EF4-FFF2-40B4-BE49-F238E27FC236}">
                <a16:creationId xmlns:a16="http://schemas.microsoft.com/office/drawing/2014/main" id="{883F3FFD-DAF4-4221-A76C-9FB43A47AD48}"/>
              </a:ext>
            </a:extLst>
          </p:cNvPr>
          <p:cNvSpPr/>
          <p:nvPr/>
        </p:nvSpPr>
        <p:spPr>
          <a:xfrm>
            <a:off x="2596260" y="2883436"/>
            <a:ext cx="4380890" cy="3914694"/>
          </a:xfrm>
          <a:prstGeom prst="wedgeRectCallout">
            <a:avLst>
              <a:gd name="adj1" fmla="val 58782"/>
              <a:gd name="adj2" fmla="val 137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</a:rPr>
              <a:t>有四个选项 （</a:t>
            </a: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</a:rPr>
              <a:t>DBA</a:t>
            </a: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</a:rPr>
              <a:t>分析业务逻辑时设置）：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</a:rPr>
              <a:t>no action: </a:t>
            </a:r>
            <a:endParaRPr lang="zh-CN" altLang="en-US" sz="16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</a:rPr>
              <a:t>restrict:</a:t>
            </a:r>
            <a:endParaRPr lang="zh-CN" altLang="en-US" sz="1600" dirty="0">
              <a:solidFill>
                <a:schemeClr val="bg1"/>
              </a:solidFill>
              <a:latin typeface="Segoe UI" panose="020B0502040204020203" pitchFamily="34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</a:rPr>
              <a:t>    以上两个，代表的含义是，当父表中删除某一行时，子表中的行怎么办。父表中的某行删除，子表中的相关行不变。例如：部门是父，员工是子表，删掉部门时，不能连同员工一起删除；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</a:rPr>
              <a:t>cascade: </a:t>
            </a: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</a:rPr>
              <a:t>父表中的某行删除，子表相关行一起删除。例如，课程表是父表，选课表是子表，删除课程可以连同选课记录删除。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</a:rPr>
              <a:t>set null: </a:t>
            </a: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</a:rPr>
              <a:t>父表中的某些行删除了，子表中相关项设置为空置。例如：部门是父，员工是子表，删掉部门时，可以将员工的部门置空；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chemeClr val="bg1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F10874-E169-4731-980C-EE1895375D6E}"/>
              </a:ext>
            </a:extLst>
          </p:cNvPr>
          <p:cNvSpPr/>
          <p:nvPr/>
        </p:nvSpPr>
        <p:spPr>
          <a:xfrm>
            <a:off x="1443319" y="864653"/>
            <a:ext cx="2743199" cy="264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标注 2">
            <a:extLst>
              <a:ext uri="{FF2B5EF4-FFF2-40B4-BE49-F238E27FC236}">
                <a16:creationId xmlns:a16="http://schemas.microsoft.com/office/drawing/2014/main" id="{FC7397EB-0A2E-4C81-867B-2424A3B3A5C3}"/>
              </a:ext>
            </a:extLst>
          </p:cNvPr>
          <p:cNvSpPr/>
          <p:nvPr/>
        </p:nvSpPr>
        <p:spPr>
          <a:xfrm>
            <a:off x="4331342" y="679987"/>
            <a:ext cx="1273435" cy="369332"/>
          </a:xfrm>
          <a:prstGeom prst="wedgeRectCallout">
            <a:avLst>
              <a:gd name="adj1" fmla="val -59839"/>
              <a:gd name="adj2" fmla="val 15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</a:rPr>
              <a:t>外键的名字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8E741CB-5947-44D6-A929-6CB02B279C9E}"/>
              </a:ext>
            </a:extLst>
          </p:cNvPr>
          <p:cNvGrpSpPr/>
          <p:nvPr/>
        </p:nvGrpSpPr>
        <p:grpSpPr>
          <a:xfrm>
            <a:off x="7735975" y="124872"/>
            <a:ext cx="1281953" cy="974443"/>
            <a:chOff x="7980035" y="558522"/>
            <a:chExt cx="1281953" cy="974443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07A81D1-4782-4BF1-8BE3-6944DC6B4CF4}"/>
                </a:ext>
              </a:extLst>
            </p:cNvPr>
            <p:cNvSpPr/>
            <p:nvPr/>
          </p:nvSpPr>
          <p:spPr>
            <a:xfrm>
              <a:off x="7980035" y="558522"/>
              <a:ext cx="1281953" cy="306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ARTISTS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3377940-D1E7-4838-B1FB-448A012990E1}"/>
                </a:ext>
              </a:extLst>
            </p:cNvPr>
            <p:cNvSpPr/>
            <p:nvPr/>
          </p:nvSpPr>
          <p:spPr>
            <a:xfrm>
              <a:off x="7980035" y="866453"/>
              <a:ext cx="1281953" cy="6665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st</a:t>
              </a:r>
              <a:r>
                <a:rPr lang="en-US" altLang="zh-CN" dirty="0" err="1">
                  <a:solidFill>
                    <a:schemeClr val="tx1"/>
                  </a:solidFill>
                </a:rPr>
                <a:t>ARTNO</a:t>
              </a:r>
              <a:r>
                <a:rPr lang="en-US" altLang="zh-CN" dirty="0" err="1"/>
                <a:t>n</a:t>
              </a:r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F6816D-9315-403B-8F16-8A414C025AD3}"/>
              </a:ext>
            </a:extLst>
          </p:cNvPr>
          <p:cNvGrpSpPr/>
          <p:nvPr/>
        </p:nvGrpSpPr>
        <p:grpSpPr>
          <a:xfrm>
            <a:off x="9695175" y="122162"/>
            <a:ext cx="1281953" cy="974443"/>
            <a:chOff x="7980035" y="558522"/>
            <a:chExt cx="1281953" cy="974443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8B90B17-61E1-4CB3-B482-3B45501B1F87}"/>
                </a:ext>
              </a:extLst>
            </p:cNvPr>
            <p:cNvSpPr/>
            <p:nvPr/>
          </p:nvSpPr>
          <p:spPr>
            <a:xfrm>
              <a:off x="7980035" y="558522"/>
              <a:ext cx="1281953" cy="306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ALBUMS</a:t>
              </a:r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2EE603B-9ABC-49F0-B75A-DD5A3A9A6596}"/>
                </a:ext>
              </a:extLst>
            </p:cNvPr>
            <p:cNvSpPr/>
            <p:nvPr/>
          </p:nvSpPr>
          <p:spPr>
            <a:xfrm>
              <a:off x="7980035" y="866453"/>
              <a:ext cx="1281953" cy="6665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fkartno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(ARTNO)</a:t>
              </a:r>
            </a:p>
          </p:txBody>
        </p: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7FCEB44-CCFB-4A35-A235-94C3F5202420}"/>
              </a:ext>
            </a:extLst>
          </p:cNvPr>
          <p:cNvCxnSpPr>
            <a:cxnSpLocks/>
          </p:cNvCxnSpPr>
          <p:nvPr/>
        </p:nvCxnSpPr>
        <p:spPr>
          <a:xfrm flipH="1">
            <a:off x="8769364" y="763349"/>
            <a:ext cx="12173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FBF67322-D0E4-49F1-9A7A-B0A2E2212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272" y="2008335"/>
            <a:ext cx="4815272" cy="484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96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BA7F2A-EC80-4924-B271-723BF3D9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0" y="154032"/>
            <a:ext cx="8830907" cy="7049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F4299D-99A3-4D69-BB40-7406B7EFF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6" y="957897"/>
            <a:ext cx="8647873" cy="26190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D22C15A-1D5E-4703-9E13-97C5E0A79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21" y="3523785"/>
            <a:ext cx="3953427" cy="333421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5EAC8AA-33B2-41FD-808A-5AEB98AA723E}"/>
              </a:ext>
            </a:extLst>
          </p:cNvPr>
          <p:cNvGrpSpPr/>
          <p:nvPr/>
        </p:nvGrpSpPr>
        <p:grpSpPr>
          <a:xfrm>
            <a:off x="5656654" y="3836260"/>
            <a:ext cx="1281953" cy="974443"/>
            <a:chOff x="7980035" y="558522"/>
            <a:chExt cx="1281953" cy="97444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245F082-44EB-4483-9D31-DFBF22B57F68}"/>
                </a:ext>
              </a:extLst>
            </p:cNvPr>
            <p:cNvSpPr/>
            <p:nvPr/>
          </p:nvSpPr>
          <p:spPr>
            <a:xfrm>
              <a:off x="7980035" y="558522"/>
              <a:ext cx="1281953" cy="306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ARTISTS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6D2EC64-5D7D-4A63-B633-6DC90F8BBA95}"/>
                </a:ext>
              </a:extLst>
            </p:cNvPr>
            <p:cNvSpPr/>
            <p:nvPr/>
          </p:nvSpPr>
          <p:spPr>
            <a:xfrm>
              <a:off x="7980035" y="866453"/>
              <a:ext cx="1281953" cy="6665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st</a:t>
              </a:r>
              <a:r>
                <a:rPr lang="en-US" altLang="zh-CN" dirty="0" err="1">
                  <a:solidFill>
                    <a:schemeClr val="tx1"/>
                  </a:solidFill>
                </a:rPr>
                <a:t>ARTNO</a:t>
              </a:r>
              <a:r>
                <a:rPr lang="en-US" altLang="zh-CN" dirty="0" err="1"/>
                <a:t>n</a:t>
              </a:r>
              <a:endParaRPr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86D959-1A3F-4CC0-BE82-1A12DAC143B1}"/>
              </a:ext>
            </a:extLst>
          </p:cNvPr>
          <p:cNvGrpSpPr/>
          <p:nvPr/>
        </p:nvGrpSpPr>
        <p:grpSpPr>
          <a:xfrm>
            <a:off x="7615854" y="3833550"/>
            <a:ext cx="1281953" cy="1625956"/>
            <a:chOff x="7980035" y="558522"/>
            <a:chExt cx="1281953" cy="162595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13AF0DA-1421-4B74-92B9-F7D6A7A5BE92}"/>
                </a:ext>
              </a:extLst>
            </p:cNvPr>
            <p:cNvSpPr/>
            <p:nvPr/>
          </p:nvSpPr>
          <p:spPr>
            <a:xfrm>
              <a:off x="7980035" y="558522"/>
              <a:ext cx="1281953" cy="306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ALBUMS</a:t>
              </a:r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028DB7D-3D67-4357-ABB7-026C5553772F}"/>
                </a:ext>
              </a:extLst>
            </p:cNvPr>
            <p:cNvSpPr/>
            <p:nvPr/>
          </p:nvSpPr>
          <p:spPr>
            <a:xfrm>
              <a:off x="7980035" y="866452"/>
              <a:ext cx="1281953" cy="13180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ITEMNO</a:t>
              </a:r>
            </a:p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fkartno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(ARTNO)</a:t>
              </a:r>
            </a:p>
          </p:txBody>
        </p:sp>
      </p:grp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AA0CF20-F6EC-4259-8F3E-E03910DACA60}"/>
              </a:ext>
            </a:extLst>
          </p:cNvPr>
          <p:cNvCxnSpPr>
            <a:cxnSpLocks/>
          </p:cNvCxnSpPr>
          <p:nvPr/>
        </p:nvCxnSpPr>
        <p:spPr>
          <a:xfrm flipH="1" flipV="1">
            <a:off x="6690043" y="4474737"/>
            <a:ext cx="1172004" cy="5544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73CBCDF-3B0B-4203-B949-F5D781E96124}"/>
              </a:ext>
            </a:extLst>
          </p:cNvPr>
          <p:cNvGrpSpPr/>
          <p:nvPr/>
        </p:nvGrpSpPr>
        <p:grpSpPr>
          <a:xfrm>
            <a:off x="9575054" y="3833550"/>
            <a:ext cx="1281953" cy="1625956"/>
            <a:chOff x="7980035" y="558522"/>
            <a:chExt cx="1281953" cy="162595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33CA7C2-8F97-4A22-9EBA-4F12A225B51D}"/>
                </a:ext>
              </a:extLst>
            </p:cNvPr>
            <p:cNvSpPr/>
            <p:nvPr/>
          </p:nvSpPr>
          <p:spPr>
            <a:xfrm>
              <a:off x="7980035" y="558522"/>
              <a:ext cx="1281953" cy="3061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STOCK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1263916-2372-42AF-95FC-EF409F480E85}"/>
                </a:ext>
              </a:extLst>
            </p:cNvPr>
            <p:cNvSpPr/>
            <p:nvPr/>
          </p:nvSpPr>
          <p:spPr>
            <a:xfrm>
              <a:off x="7980035" y="866452"/>
              <a:ext cx="1281953" cy="13180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fkitemno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(ITEMNO)</a:t>
              </a:r>
            </a:p>
          </p:txBody>
        </p:sp>
      </p:grp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D1A2AA3-4359-4E0E-B33D-D3D54A57C9EE}"/>
              </a:ext>
            </a:extLst>
          </p:cNvPr>
          <p:cNvCxnSpPr>
            <a:cxnSpLocks/>
          </p:cNvCxnSpPr>
          <p:nvPr/>
        </p:nvCxnSpPr>
        <p:spPr>
          <a:xfrm flipH="1" flipV="1">
            <a:off x="8650429" y="4474737"/>
            <a:ext cx="1060869" cy="613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981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74E1B19-1CAD-4D4B-A163-764685B451DD}"/>
              </a:ext>
            </a:extLst>
          </p:cNvPr>
          <p:cNvSpPr txBox="1"/>
          <p:nvPr/>
        </p:nvSpPr>
        <p:spPr>
          <a:xfrm>
            <a:off x="286869" y="160330"/>
            <a:ext cx="79606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i="0" u="none" strike="noStrike" baseline="0" dirty="0">
                <a:solidFill>
                  <a:srgbClr val="000000"/>
                </a:solidFill>
              </a:rPr>
              <a:t>Section 6 - Add Check Constraints 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1BC5CD-3AB9-440A-8D38-C45C7B6F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63" y="1156579"/>
            <a:ext cx="9440592" cy="21243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D617C2-DA01-4E15-8305-84462E1448AC}"/>
              </a:ext>
            </a:extLst>
          </p:cNvPr>
          <p:cNvSpPr txBox="1"/>
          <p:nvPr/>
        </p:nvSpPr>
        <p:spPr>
          <a:xfrm>
            <a:off x="1149524" y="3887142"/>
            <a:ext cx="678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CAHOE P+ Helvetica"/>
              </a:rPr>
              <a:t>当某个列有指定的取值或者取值范围等，检查是否满足约束。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667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620" y="93677"/>
            <a:ext cx="10240392" cy="55815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Database physical directories and files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" y="1142860"/>
            <a:ext cx="6843222" cy="399897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14470" y="1305865"/>
            <a:ext cx="3992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i="1" dirty="0"/>
              <a:t>请自己在相关的目录下查找对应</a:t>
            </a:r>
            <a:endParaRPr lang="en-US" altLang="zh-CN" sz="2000" i="1" dirty="0"/>
          </a:p>
          <a:p>
            <a:r>
              <a:rPr lang="zh-CN" altLang="en-US" sz="2000" i="1" dirty="0"/>
              <a:t>详细的文件含义，请阅读</a:t>
            </a:r>
            <a:r>
              <a:rPr lang="en-US" altLang="zh-CN" sz="2000" i="1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554587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71237E1-3450-4D74-A184-4EBA95679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5" y="-12603"/>
            <a:ext cx="6213392" cy="3199897"/>
          </a:xfrm>
          <a:prstGeom prst="rect">
            <a:avLst/>
          </a:prstGeom>
        </p:spPr>
      </p:pic>
      <p:sp>
        <p:nvSpPr>
          <p:cNvPr id="4" name="矩形标注 2">
            <a:extLst>
              <a:ext uri="{FF2B5EF4-FFF2-40B4-BE49-F238E27FC236}">
                <a16:creationId xmlns:a16="http://schemas.microsoft.com/office/drawing/2014/main" id="{E3E239DD-D948-456B-BD0E-11C838C81339}"/>
              </a:ext>
            </a:extLst>
          </p:cNvPr>
          <p:cNvSpPr/>
          <p:nvPr/>
        </p:nvSpPr>
        <p:spPr>
          <a:xfrm>
            <a:off x="7119265" y="1527878"/>
            <a:ext cx="3855270" cy="753034"/>
          </a:xfrm>
          <a:prstGeom prst="wedgeRectCallout">
            <a:avLst>
              <a:gd name="adj1" fmla="val -89000"/>
              <a:gd name="adj2" fmla="val 227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bg1"/>
                </a:solidFill>
                <a:latin typeface="Segoe UI" panose="020B0502040204020203" pitchFamily="34" charset="0"/>
              </a:rPr>
              <a:t>type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这列的取值只能是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DCR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，注意是大写的。</a:t>
            </a:r>
            <a:endParaRPr lang="zh-CN" altLang="en-US" sz="1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9033" t="1320"/>
          <a:stretch/>
        </p:blipFill>
        <p:spPr>
          <a:xfrm>
            <a:off x="0" y="3187294"/>
            <a:ext cx="5217912" cy="35896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36" y="2553075"/>
            <a:ext cx="4426613" cy="428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0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2209584-429E-4CDC-9B48-D94D654FC816}"/>
              </a:ext>
            </a:extLst>
          </p:cNvPr>
          <p:cNvSpPr txBox="1"/>
          <p:nvPr/>
        </p:nvSpPr>
        <p:spPr>
          <a:xfrm>
            <a:off x="116541" y="8861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+mn-ea"/>
              </a:rPr>
              <a:t>Section 7 - Create a Trigger </a:t>
            </a:r>
            <a:endParaRPr lang="zh-CN" altLang="en-US" sz="28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4D5028-3EC9-4726-A8AB-9841677B2D6E}"/>
              </a:ext>
            </a:extLst>
          </p:cNvPr>
          <p:cNvSpPr txBox="1"/>
          <p:nvPr/>
        </p:nvSpPr>
        <p:spPr>
          <a:xfrm>
            <a:off x="5004546" y="0"/>
            <a:ext cx="71874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CAHOE P+ Helvetica"/>
              </a:rPr>
              <a:t>In this section, you will be creating a trigger for the REORDER table. When an inventory item in the STOCK table falls below a quantity of 6, the REORDER table will have a row inserted.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927A44-B740-4D1F-80C0-EF2F610F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24" y="1529102"/>
            <a:ext cx="927864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3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D81137-7E5E-4146-BA4C-47EDDBDB4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806490" cy="27975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06" y="2797521"/>
            <a:ext cx="5239302" cy="40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63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FD47F2-6C76-412D-B765-ADA4CE78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150203"/>
            <a:ext cx="7659326" cy="2346720"/>
          </a:xfrm>
          <a:prstGeom prst="rect">
            <a:avLst/>
          </a:prstGeom>
        </p:spPr>
      </p:pic>
      <p:sp>
        <p:nvSpPr>
          <p:cNvPr id="6" name="矩形标注 2">
            <a:extLst>
              <a:ext uri="{FF2B5EF4-FFF2-40B4-BE49-F238E27FC236}">
                <a16:creationId xmlns:a16="http://schemas.microsoft.com/office/drawing/2014/main" id="{B467BE80-0044-4F2B-BE72-14D2F9753AE7}"/>
              </a:ext>
            </a:extLst>
          </p:cNvPr>
          <p:cNvSpPr/>
          <p:nvPr/>
        </p:nvSpPr>
        <p:spPr>
          <a:xfrm>
            <a:off x="8247083" y="150203"/>
            <a:ext cx="3855270" cy="2687722"/>
          </a:xfrm>
          <a:prstGeom prst="wedgeRectCallout">
            <a:avLst>
              <a:gd name="adj1" fmla="val -63896"/>
              <a:gd name="adj2" fmla="val -253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新行的名。</a:t>
            </a:r>
          </a:p>
          <a:p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问题： 条件是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n. qty&lt;=5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。 </a:t>
            </a:r>
          </a:p>
          <a:p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假设原来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qty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值为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7 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（有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7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件商品）</a:t>
            </a:r>
          </a:p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A 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买走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件。 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qty = 5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。 触发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次；</a:t>
            </a:r>
          </a:p>
          <a:p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B 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买走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件。 </a:t>
            </a:r>
            <a:r>
              <a:rPr lang="en-US" altLang="zh-CN" sz="1800" dirty="0">
                <a:solidFill>
                  <a:schemeClr val="bg1"/>
                </a:solidFill>
                <a:ea typeface="微软雅黑" panose="020B0503020204020204" pitchFamily="34" charset="-122"/>
              </a:rPr>
              <a:t>qty=3</a:t>
            </a: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。 再次触发；</a:t>
            </a:r>
          </a:p>
          <a:p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思考：如何修改触发器定义，能使得，只有第一次触发。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35" y="2575348"/>
            <a:ext cx="5475639" cy="41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90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86416"/>
          </a:xfrm>
        </p:spPr>
        <p:txBody>
          <a:bodyPr/>
          <a:lstStyle/>
          <a:p>
            <a:r>
              <a:rPr lang="en-US" altLang="zh-CN" dirty="0"/>
              <a:t>Section 8</a:t>
            </a:r>
            <a:r>
              <a:rPr lang="zh-CN" altLang="en-US" dirty="0"/>
              <a:t>：</a:t>
            </a:r>
            <a:r>
              <a:rPr lang="en-US" altLang="zh-CN" dirty="0"/>
              <a:t>Working with LOB Data 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27401" y="145059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/>
              <a:t>参考实验指南，必</a:t>
            </a:r>
            <a:r>
              <a:rPr lang="zh-CN" altLang="en-US" sz="2400" dirty="0"/>
              <a:t>做。</a:t>
            </a:r>
          </a:p>
        </p:txBody>
      </p:sp>
    </p:spTree>
    <p:extLst>
      <p:ext uri="{BB962C8B-B14F-4D97-AF65-F5344CB8AC3E}">
        <p14:creationId xmlns:p14="http://schemas.microsoft.com/office/powerpoint/2010/main" val="38846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/>
          <a:lstStyle/>
          <a:p>
            <a:r>
              <a:rPr lang="en-US" altLang="zh-CN" dirty="0"/>
              <a:t>5.2 </a:t>
            </a:r>
            <a:br>
              <a:rPr lang="en-US" altLang="zh-CN" dirty="0"/>
            </a:br>
            <a:r>
              <a:rPr lang="en-US" altLang="zh-CN" dirty="0"/>
              <a:t>Creating 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50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476" y="1"/>
            <a:ext cx="10338123" cy="825622"/>
          </a:xfrm>
        </p:spPr>
        <p:txBody>
          <a:bodyPr/>
          <a:lstStyle/>
          <a:p>
            <a:r>
              <a:rPr lang="en-US" altLang="zh-CN" dirty="0"/>
              <a:t>Create schema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28122" y="1165518"/>
            <a:ext cx="5663878" cy="4351338"/>
          </a:xfrm>
        </p:spPr>
        <p:txBody>
          <a:bodyPr/>
          <a:lstStyle/>
          <a:p>
            <a:r>
              <a:rPr lang="en-US" altLang="zh-CN" dirty="0"/>
              <a:t>Oracle</a:t>
            </a:r>
            <a:r>
              <a:rPr lang="zh-CN" altLang="en-US" dirty="0"/>
              <a:t>中，一个</a:t>
            </a:r>
            <a:r>
              <a:rPr lang="en-US" altLang="zh-CN" dirty="0"/>
              <a:t>schema</a:t>
            </a:r>
            <a:r>
              <a:rPr lang="zh-CN" altLang="en-US" dirty="0"/>
              <a:t>下包含所有数据库对象；</a:t>
            </a:r>
            <a:r>
              <a:rPr lang="en-US" altLang="zh-CN" dirty="0"/>
              <a:t>DB2</a:t>
            </a:r>
            <a:r>
              <a:rPr lang="zh-CN" altLang="en-US" dirty="0"/>
              <a:t>中，在一个数据库范围内，可以有多个</a:t>
            </a:r>
            <a:r>
              <a:rPr lang="en-US" altLang="zh-CN" dirty="0"/>
              <a:t>schema</a:t>
            </a:r>
            <a:r>
              <a:rPr lang="zh-CN" altLang="en-US" dirty="0"/>
              <a:t>。在</a:t>
            </a:r>
            <a:r>
              <a:rPr lang="en-US" altLang="zh-CN" dirty="0"/>
              <a:t>DB2</a:t>
            </a:r>
            <a:r>
              <a:rPr lang="zh-CN" altLang="en-US" dirty="0"/>
              <a:t>中，</a:t>
            </a:r>
            <a:r>
              <a:rPr lang="en-US" altLang="zh-CN" dirty="0"/>
              <a:t>schema</a:t>
            </a:r>
            <a:r>
              <a:rPr lang="zh-CN" altLang="en-US" dirty="0"/>
              <a:t>是一个名字空间。同一个数据库，不同的</a:t>
            </a:r>
            <a:r>
              <a:rPr lang="en-US" altLang="zh-CN" dirty="0"/>
              <a:t>schema</a:t>
            </a:r>
            <a:r>
              <a:rPr lang="zh-CN" altLang="en-US" dirty="0"/>
              <a:t>，可以有相同的表名。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8" y="1165518"/>
            <a:ext cx="59996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6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5" y="0"/>
            <a:ext cx="580411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7159" y="625033"/>
            <a:ext cx="3495554" cy="358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1296" y="3562108"/>
            <a:ext cx="3495554" cy="3588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371274" y="366865"/>
            <a:ext cx="5663878" cy="4351338"/>
          </a:xfrm>
        </p:spPr>
        <p:txBody>
          <a:bodyPr/>
          <a:lstStyle/>
          <a:p>
            <a:r>
              <a:rPr lang="zh-CN" altLang="en-US" dirty="0"/>
              <a:t>两个表，互为参照。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Oracle</a:t>
            </a:r>
            <a:r>
              <a:rPr lang="zh-CN" altLang="en-US" dirty="0"/>
              <a:t>中，先部分的创建，忽略外键约束部分；再通过</a:t>
            </a:r>
            <a:r>
              <a:rPr lang="en-US" altLang="zh-CN" dirty="0"/>
              <a:t>alter table</a:t>
            </a:r>
            <a:r>
              <a:rPr lang="zh-CN" altLang="en-US" dirty="0"/>
              <a:t>，定义外键。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DB2</a:t>
            </a:r>
            <a:r>
              <a:rPr lang="zh-CN" altLang="en-US" dirty="0"/>
              <a:t>中，创建一个</a:t>
            </a:r>
            <a:r>
              <a:rPr lang="en-US" altLang="zh-CN" dirty="0" err="1"/>
              <a:t>pers</a:t>
            </a:r>
            <a:r>
              <a:rPr lang="zh-CN" altLang="en-US" dirty="0"/>
              <a:t>的</a:t>
            </a:r>
            <a:r>
              <a:rPr lang="en-US" altLang="zh-CN" dirty="0"/>
              <a:t>schema</a:t>
            </a:r>
            <a:r>
              <a:rPr lang="zh-CN" altLang="en-US" dirty="0"/>
              <a:t>，然后再创建两个表，在一个</a:t>
            </a:r>
            <a:r>
              <a:rPr lang="en-US" altLang="zh-CN" dirty="0"/>
              <a:t>transaction</a:t>
            </a:r>
            <a:r>
              <a:rPr lang="zh-CN" altLang="en-US" dirty="0"/>
              <a:t>中完成，没有矛盾。</a:t>
            </a:r>
          </a:p>
        </p:txBody>
      </p:sp>
    </p:spTree>
    <p:extLst>
      <p:ext uri="{BB962C8B-B14F-4D97-AF65-F5344CB8AC3E}">
        <p14:creationId xmlns:p14="http://schemas.microsoft.com/office/powerpoint/2010/main" val="108101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3027</Words>
  <Application>Microsoft Office PowerPoint</Application>
  <PresentationFormat>宽屏</PresentationFormat>
  <Paragraphs>248</Paragraphs>
  <Slides>64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5" baseType="lpstr">
      <vt:lpstr>ACHLC E+ Arial</vt:lpstr>
      <vt:lpstr>ACHLP I+ Arial,</vt:lpstr>
      <vt:lpstr>ACHMAD+Wingdings</vt:lpstr>
      <vt:lpstr>CAHOE P+ Helvetica</vt:lpstr>
      <vt:lpstr>等线</vt:lpstr>
      <vt:lpstr>等线 Light</vt:lpstr>
      <vt:lpstr>微软雅黑</vt:lpstr>
      <vt:lpstr>Arial</vt:lpstr>
      <vt:lpstr>Segoe UI</vt:lpstr>
      <vt:lpstr>Wingdings</vt:lpstr>
      <vt:lpstr>Office 主题​​</vt:lpstr>
      <vt:lpstr>企业级数据库性能调优  Unit 5 Creating databases objects</vt:lpstr>
      <vt:lpstr>Main Content</vt:lpstr>
      <vt:lpstr>Unit Objects</vt:lpstr>
      <vt:lpstr>5.1  DB2 object hierarchy and physical directories and files</vt:lpstr>
      <vt:lpstr>DB2 object hierarchy</vt:lpstr>
      <vt:lpstr>Database physical directories and files</vt:lpstr>
      <vt:lpstr>5.2  Creating objects</vt:lpstr>
      <vt:lpstr>Create schema</vt:lpstr>
      <vt:lpstr>PowerPoint 演示文稿</vt:lpstr>
      <vt:lpstr>Set current schema</vt:lpstr>
      <vt:lpstr>Create table</vt:lpstr>
      <vt:lpstr>Table partitioning</vt:lpstr>
      <vt:lpstr>PowerPoint 演示文稿</vt:lpstr>
      <vt:lpstr>Create view</vt:lpstr>
      <vt:lpstr>PowerPoint 演示文稿</vt:lpstr>
      <vt:lpstr>Create alias statement</vt:lpstr>
      <vt:lpstr>Overview of declared temporary tables</vt:lpstr>
      <vt:lpstr>About Intex</vt:lpstr>
      <vt:lpstr>Create Index</vt:lpstr>
      <vt:lpstr>Create Index statement</vt:lpstr>
      <vt:lpstr>实验 Unit 5  Section 1 – Section 4 </vt:lpstr>
      <vt:lpstr>实验 Unit5 – Section 1-4</vt:lpstr>
      <vt:lpstr>Section 1 Create tables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Section 2  Create Index</vt:lpstr>
      <vt:lpstr>PowerPoint 演示文稿</vt:lpstr>
      <vt:lpstr>Section 3 Create  View</vt:lpstr>
      <vt:lpstr>Section 4 Create Alias</vt:lpstr>
      <vt:lpstr>Overview of referential integrity  参照完整性</vt:lpstr>
      <vt:lpstr>Referential integrity – create table statement</vt:lpstr>
      <vt:lpstr>Unique key considerations</vt:lpstr>
      <vt:lpstr>Overview of check constraints : the needs</vt:lpstr>
      <vt:lpstr>Check constraints – definition</vt:lpstr>
      <vt:lpstr>Overview of triggers: the need</vt:lpstr>
      <vt:lpstr>Implementation of triggers</vt:lpstr>
      <vt:lpstr>Create trigger statement</vt:lpstr>
      <vt:lpstr>Large objects: The need</vt:lpstr>
      <vt:lpstr>5.3  Creating tables with  XML columns</vt:lpstr>
      <vt:lpstr>Unit summary </vt:lpstr>
      <vt:lpstr>实验 Unit 5  Section 5 – Section 8</vt:lpstr>
      <vt:lpstr>实验 Unit5 – Section 5-8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Section 8：Working with LOB 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企业级数据库性能调优  Unit 1</dc:title>
  <dc:creator>QU Guannan</dc:creator>
  <cp:lastModifiedBy>QU Guannan</cp:lastModifiedBy>
  <cp:revision>279</cp:revision>
  <dcterms:created xsi:type="dcterms:W3CDTF">2021-09-02T01:59:25Z</dcterms:created>
  <dcterms:modified xsi:type="dcterms:W3CDTF">2021-10-15T03:06:11Z</dcterms:modified>
</cp:coreProperties>
</file>